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森田節" initials="森田節" lastIdx="1" clrIdx="0">
    <p:extLst>
      <p:ext uri="{19B8F6BF-5375-455C-9EA6-DF929625EA0E}">
        <p15:presenceInfo xmlns:p15="http://schemas.microsoft.com/office/powerpoint/2012/main" userId="07f8bb4f96a84b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FF90-4183-42AE-B155-10278A75CD74}" type="datetimeFigureOut">
              <a:rPr kumimoji="1" lang="ja-JP" altLang="en-US" smtClean="0"/>
              <a:pPr/>
              <a:t>2023/1/27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E6A4D-143A-4048-99DB-9BD8A2B37C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1159148"/>
            <a:ext cx="6984776" cy="45397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パワーポイント等で作成した自己ＰＲ資料（Ａ４用紙１枚）の</a:t>
            </a:r>
            <a:r>
              <a:rPr lang="ja-JP" altLang="en-US" sz="2400" u="sng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ＰＤＦデータ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を提出してください。</a:t>
            </a:r>
            <a:endParaRPr lang="en-US" altLang="ja-JP" sz="2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■内容は、自己紹介、アピールポイント、応募した動機などをまとめたものとしてください。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■資料の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右上に必ず氏名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を記載してください。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■その他、文字のフォント、大きさ、文章量、図表、写真の使用などは自由です。Ａ４用紙１枚に収まるよう作成してください。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■他の提出書類と共に、応募締切（令和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>
                <a:latin typeface="游ゴシック" panose="020B0400000000000000" pitchFamily="50" charset="-128"/>
                <a:ea typeface="游ゴシック" panose="020B0400000000000000" pitchFamily="50" charset="-128"/>
              </a:rPr>
              <a:t>24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日（金）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正午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）までに提出してください。 </a:t>
            </a:r>
            <a:b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オンラインストレージにて提出する際は　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ＰＤＦ化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し、正常に印刷されることを確認したものを提出してください。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highlight>
                <a:srgbClr val="FFFF00"/>
              </a:highligh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40466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自己</a:t>
            </a:r>
            <a:r>
              <a:rPr kumimoji="1" lang="en-US" altLang="ja-JP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PR</a:t>
            </a:r>
            <a:r>
              <a:rPr kumimoji="1"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作成方法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144</Words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Medium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2016-05-27T09:25:02Z</cp:lastPrinted>
  <dcterms:created xsi:type="dcterms:W3CDTF">2013-12-03T12:14:22Z</dcterms:created>
  <dcterms:modified xsi:type="dcterms:W3CDTF">2023-01-27T07:43:31Z</dcterms:modified>
</cp:coreProperties>
</file>