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1.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2.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4.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5.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6.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7.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8.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9.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 id="2147483790" r:id="rId2"/>
    <p:sldMasterId id="2147483803" r:id="rId3"/>
    <p:sldMasterId id="2147483816" r:id="rId4"/>
    <p:sldMasterId id="2147483829" r:id="rId5"/>
    <p:sldMasterId id="2147483842" r:id="rId6"/>
    <p:sldMasterId id="2147483845" r:id="rId7"/>
    <p:sldMasterId id="2147483848" r:id="rId8"/>
    <p:sldMasterId id="2147483908" r:id="rId9"/>
    <p:sldMasterId id="2147483997" r:id="rId10"/>
    <p:sldMasterId id="2147484022" r:id="rId11"/>
    <p:sldMasterId id="2147484048" r:id="rId12"/>
    <p:sldMasterId id="2147484060" r:id="rId13"/>
    <p:sldMasterId id="2147484076" r:id="rId14"/>
    <p:sldMasterId id="2147484082" r:id="rId15"/>
    <p:sldMasterId id="2147484093" r:id="rId16"/>
    <p:sldMasterId id="2147484105" r:id="rId17"/>
    <p:sldMasterId id="2147484119" r:id="rId18"/>
    <p:sldMasterId id="2147484133" r:id="rId19"/>
    <p:sldMasterId id="2147484147" r:id="rId20"/>
  </p:sldMasterIdLst>
  <p:notesMasterIdLst>
    <p:notesMasterId r:id="rId52"/>
  </p:notesMasterIdLst>
  <p:handoutMasterIdLst>
    <p:handoutMasterId r:id="rId53"/>
  </p:handoutMasterIdLst>
  <p:sldIdLst>
    <p:sldId id="738" r:id="rId21"/>
    <p:sldId id="733" r:id="rId22"/>
    <p:sldId id="734" r:id="rId23"/>
    <p:sldId id="735" r:id="rId24"/>
    <p:sldId id="736" r:id="rId25"/>
    <p:sldId id="737" r:id="rId26"/>
    <p:sldId id="645" r:id="rId27"/>
    <p:sldId id="739" r:id="rId28"/>
    <p:sldId id="740" r:id="rId29"/>
    <p:sldId id="741" r:id="rId30"/>
    <p:sldId id="742" r:id="rId31"/>
    <p:sldId id="743" r:id="rId32"/>
    <p:sldId id="747" r:id="rId33"/>
    <p:sldId id="748" r:id="rId34"/>
    <p:sldId id="750" r:id="rId35"/>
    <p:sldId id="766" r:id="rId36"/>
    <p:sldId id="767" r:id="rId37"/>
    <p:sldId id="762" r:id="rId38"/>
    <p:sldId id="768" r:id="rId39"/>
    <p:sldId id="769" r:id="rId40"/>
    <p:sldId id="770" r:id="rId41"/>
    <p:sldId id="771" r:id="rId42"/>
    <p:sldId id="772" r:id="rId43"/>
    <p:sldId id="773" r:id="rId44"/>
    <p:sldId id="774" r:id="rId45"/>
    <p:sldId id="751" r:id="rId46"/>
    <p:sldId id="752" r:id="rId47"/>
    <p:sldId id="754" r:id="rId48"/>
    <p:sldId id="755" r:id="rId49"/>
    <p:sldId id="756" r:id="rId50"/>
    <p:sldId id="761" r:id="rId51"/>
  </p:sldIdLst>
  <p:sldSz cx="9144000" cy="6858000" type="screen4x3"/>
  <p:notesSz cx="6718300" cy="9855200"/>
  <p:defaultTextStyle>
    <a:defPPr>
      <a:defRPr lang="en-GB"/>
    </a:defPPr>
    <a:lvl1pPr algn="l" rtl="0" fontAlgn="base">
      <a:spcBef>
        <a:spcPct val="0"/>
      </a:spcBef>
      <a:spcAft>
        <a:spcPct val="0"/>
      </a:spcAft>
      <a:defRPr sz="7600" b="1" kern="1200">
        <a:solidFill>
          <a:srgbClr val="FFD624"/>
        </a:solidFill>
        <a:latin typeface="Verdana" pitchFamily="34" charset="0"/>
        <a:ea typeface="Geneva" pitchFamily="125" charset="-128"/>
        <a:cs typeface="+mn-cs"/>
      </a:defRPr>
    </a:lvl1pPr>
    <a:lvl2pPr marL="457200" algn="l" rtl="0" fontAlgn="base">
      <a:spcBef>
        <a:spcPct val="0"/>
      </a:spcBef>
      <a:spcAft>
        <a:spcPct val="0"/>
      </a:spcAft>
      <a:defRPr sz="7600" b="1" kern="1200">
        <a:solidFill>
          <a:srgbClr val="FFD624"/>
        </a:solidFill>
        <a:latin typeface="Verdana" pitchFamily="34" charset="0"/>
        <a:ea typeface="Geneva" pitchFamily="125" charset="-128"/>
        <a:cs typeface="+mn-cs"/>
      </a:defRPr>
    </a:lvl2pPr>
    <a:lvl3pPr marL="914400" algn="l" rtl="0" fontAlgn="base">
      <a:spcBef>
        <a:spcPct val="0"/>
      </a:spcBef>
      <a:spcAft>
        <a:spcPct val="0"/>
      </a:spcAft>
      <a:defRPr sz="7600" b="1" kern="1200">
        <a:solidFill>
          <a:srgbClr val="FFD624"/>
        </a:solidFill>
        <a:latin typeface="Verdana" pitchFamily="34" charset="0"/>
        <a:ea typeface="Geneva" pitchFamily="125" charset="-128"/>
        <a:cs typeface="+mn-cs"/>
      </a:defRPr>
    </a:lvl3pPr>
    <a:lvl4pPr marL="1371600" algn="l" rtl="0" fontAlgn="base">
      <a:spcBef>
        <a:spcPct val="0"/>
      </a:spcBef>
      <a:spcAft>
        <a:spcPct val="0"/>
      </a:spcAft>
      <a:defRPr sz="7600" b="1" kern="1200">
        <a:solidFill>
          <a:srgbClr val="FFD624"/>
        </a:solidFill>
        <a:latin typeface="Verdana" pitchFamily="34" charset="0"/>
        <a:ea typeface="Geneva" pitchFamily="125" charset="-128"/>
        <a:cs typeface="+mn-cs"/>
      </a:defRPr>
    </a:lvl4pPr>
    <a:lvl5pPr marL="1828800" algn="l" rtl="0" fontAlgn="base">
      <a:spcBef>
        <a:spcPct val="0"/>
      </a:spcBef>
      <a:spcAft>
        <a:spcPct val="0"/>
      </a:spcAft>
      <a:defRPr sz="7600" b="1" kern="1200">
        <a:solidFill>
          <a:srgbClr val="FFD624"/>
        </a:solidFill>
        <a:latin typeface="Verdana" pitchFamily="34" charset="0"/>
        <a:ea typeface="Geneva" pitchFamily="125" charset="-128"/>
        <a:cs typeface="+mn-cs"/>
      </a:defRPr>
    </a:lvl5pPr>
    <a:lvl6pPr marL="2286000" algn="l" defTabSz="914400" rtl="0" eaLnBrk="1" latinLnBrk="0" hangingPunct="1">
      <a:defRPr sz="7600" b="1" kern="1200">
        <a:solidFill>
          <a:srgbClr val="FFD624"/>
        </a:solidFill>
        <a:latin typeface="Verdana" pitchFamily="34" charset="0"/>
        <a:ea typeface="Geneva" pitchFamily="125" charset="-128"/>
        <a:cs typeface="+mn-cs"/>
      </a:defRPr>
    </a:lvl6pPr>
    <a:lvl7pPr marL="2743200" algn="l" defTabSz="914400" rtl="0" eaLnBrk="1" latinLnBrk="0" hangingPunct="1">
      <a:defRPr sz="7600" b="1" kern="1200">
        <a:solidFill>
          <a:srgbClr val="FFD624"/>
        </a:solidFill>
        <a:latin typeface="Verdana" pitchFamily="34" charset="0"/>
        <a:ea typeface="Geneva" pitchFamily="125" charset="-128"/>
        <a:cs typeface="+mn-cs"/>
      </a:defRPr>
    </a:lvl7pPr>
    <a:lvl8pPr marL="3200400" algn="l" defTabSz="914400" rtl="0" eaLnBrk="1" latinLnBrk="0" hangingPunct="1">
      <a:defRPr sz="7600" b="1" kern="1200">
        <a:solidFill>
          <a:srgbClr val="FFD624"/>
        </a:solidFill>
        <a:latin typeface="Verdana" pitchFamily="34" charset="0"/>
        <a:ea typeface="Geneva" pitchFamily="125" charset="-128"/>
        <a:cs typeface="+mn-cs"/>
      </a:defRPr>
    </a:lvl8pPr>
    <a:lvl9pPr marL="3657600" algn="l" defTabSz="914400" rtl="0" eaLnBrk="1" latinLnBrk="0" hangingPunct="1">
      <a:defRPr sz="7600" b="1" kern="1200">
        <a:solidFill>
          <a:srgbClr val="FFD624"/>
        </a:solidFill>
        <a:latin typeface="Verdana" pitchFamily="34" charset="0"/>
        <a:ea typeface="Geneva" pitchFamily="125" charset="-128"/>
        <a:cs typeface="+mn-cs"/>
      </a:defRPr>
    </a:lvl9pPr>
  </p:defaultTextStyle>
  <p:extLst>
    <p:ext uri="{521415D9-36F7-43E2-AB2F-B90AF26B5E84}">
      <p14:sectionLst xmlns:p14="http://schemas.microsoft.com/office/powerpoint/2010/main">
        <p14:section name="Default Section" id="{DADA7A8F-C360-4E83-8693-E138E19F0967}">
          <p14:sldIdLst>
            <p14:sldId id="738"/>
            <p14:sldId id="733"/>
            <p14:sldId id="734"/>
            <p14:sldId id="735"/>
            <p14:sldId id="736"/>
            <p14:sldId id="737"/>
            <p14:sldId id="645"/>
            <p14:sldId id="739"/>
            <p14:sldId id="740"/>
            <p14:sldId id="741"/>
            <p14:sldId id="742"/>
            <p14:sldId id="743"/>
            <p14:sldId id="747"/>
            <p14:sldId id="748"/>
            <p14:sldId id="750"/>
            <p14:sldId id="766"/>
            <p14:sldId id="767"/>
            <p14:sldId id="762"/>
            <p14:sldId id="768"/>
            <p14:sldId id="769"/>
            <p14:sldId id="770"/>
            <p14:sldId id="771"/>
            <p14:sldId id="772"/>
            <p14:sldId id="773"/>
            <p14:sldId id="774"/>
            <p14:sldId id="751"/>
            <p14:sldId id="752"/>
            <p14:sldId id="754"/>
            <p14:sldId id="755"/>
            <p14:sldId id="756"/>
            <p14:sldId id="761"/>
          </p14:sldIdLst>
        </p14:section>
        <p14:section name="Untitled Section" id="{D40567DB-B83D-4C3A-A708-08045244147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4">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EFF"/>
    <a:srgbClr val="4597A0"/>
    <a:srgbClr val="3366FF"/>
    <a:srgbClr val="3797A1"/>
    <a:srgbClr val="0F5494"/>
    <a:srgbClr val="DC68FF"/>
    <a:srgbClr val="FFC800"/>
    <a:srgbClr val="136CBD"/>
    <a:srgbClr val="AA447E"/>
    <a:srgbClr val="F1F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444" autoAdjust="0"/>
  </p:normalViewPr>
  <p:slideViewPr>
    <p:cSldViewPr>
      <p:cViewPr varScale="1">
        <p:scale>
          <a:sx n="69" d="100"/>
          <a:sy n="69" d="100"/>
        </p:scale>
        <p:origin x="-133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598" y="-102"/>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608" tIns="45304" rIns="90608" bIns="45304" numCol="1" anchor="t" anchorCtr="0" compatLnSpc="1">
            <a:prstTxWarp prst="textNoShape">
              <a:avLst/>
            </a:prstTxWarp>
          </a:bodyPr>
          <a:lstStyle>
            <a:lvl1pPr>
              <a:defRPr sz="1200" b="0">
                <a:solidFill>
                  <a:schemeClr val="tx1"/>
                </a:solidFill>
                <a:latin typeface="Arial" pitchFamily="34" charset="0"/>
              </a:defRPr>
            </a:lvl1pPr>
          </a:lstStyle>
          <a:p>
            <a:endParaRPr lang="en-US" altLang="en-US"/>
          </a:p>
        </p:txBody>
      </p:sp>
      <p:sp>
        <p:nvSpPr>
          <p:cNvPr id="37891" name="Rectangle 3"/>
          <p:cNvSpPr>
            <a:spLocks noGrp="1" noChangeArrowheads="1"/>
          </p:cNvSpPr>
          <p:nvPr>
            <p:ph type="dt" sz="quarter" idx="1"/>
          </p:nvPr>
        </p:nvSpPr>
        <p:spPr bwMode="auto">
          <a:xfrm>
            <a:off x="3804736"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608" tIns="45304" rIns="90608" bIns="45304" numCol="1" anchor="t" anchorCtr="0" compatLnSpc="1">
            <a:prstTxWarp prst="textNoShape">
              <a:avLst/>
            </a:prstTxWarp>
          </a:bodyPr>
          <a:lstStyle>
            <a:lvl1pPr algn="r">
              <a:defRPr sz="1200" b="0">
                <a:solidFill>
                  <a:schemeClr val="tx1"/>
                </a:solidFill>
                <a:latin typeface="Arial" pitchFamily="34" charset="0"/>
              </a:defRPr>
            </a:lvl1pPr>
          </a:lstStyle>
          <a:p>
            <a:endParaRPr lang="en-US" altLang="en-US"/>
          </a:p>
        </p:txBody>
      </p:sp>
      <p:sp>
        <p:nvSpPr>
          <p:cNvPr id="37892" name="Rectangle 4"/>
          <p:cNvSpPr>
            <a:spLocks noGrp="1" noChangeArrowheads="1"/>
          </p:cNvSpPr>
          <p:nvPr>
            <p:ph type="ftr" sz="quarter" idx="2"/>
          </p:nvPr>
        </p:nvSpPr>
        <p:spPr bwMode="auto">
          <a:xfrm>
            <a:off x="0"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608" tIns="45304" rIns="90608" bIns="45304" numCol="1" anchor="b" anchorCtr="0" compatLnSpc="1">
            <a:prstTxWarp prst="textNoShape">
              <a:avLst/>
            </a:prstTxWarp>
          </a:bodyPr>
          <a:lstStyle>
            <a:lvl1pPr>
              <a:defRPr sz="1200" b="0">
                <a:solidFill>
                  <a:schemeClr val="tx1"/>
                </a:solidFill>
                <a:latin typeface="Arial" pitchFamily="34" charset="0"/>
              </a:defRPr>
            </a:lvl1pPr>
          </a:lstStyle>
          <a:p>
            <a:endParaRPr lang="en-US" altLang="en-US"/>
          </a:p>
        </p:txBody>
      </p:sp>
      <p:sp>
        <p:nvSpPr>
          <p:cNvPr id="37893" name="Rectangle 5"/>
          <p:cNvSpPr>
            <a:spLocks noGrp="1" noChangeArrowheads="1"/>
          </p:cNvSpPr>
          <p:nvPr>
            <p:ph type="sldNum" sz="quarter" idx="3"/>
          </p:nvPr>
        </p:nvSpPr>
        <p:spPr bwMode="auto">
          <a:xfrm>
            <a:off x="3804736"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608" tIns="45304" rIns="90608" bIns="45304" numCol="1" anchor="b" anchorCtr="0" compatLnSpc="1">
            <a:prstTxWarp prst="textNoShape">
              <a:avLst/>
            </a:prstTxWarp>
          </a:bodyPr>
          <a:lstStyle>
            <a:lvl1pPr algn="r">
              <a:defRPr sz="1200" b="0">
                <a:solidFill>
                  <a:schemeClr val="tx1"/>
                </a:solidFill>
                <a:latin typeface="Arial" pitchFamily="34" charset="0"/>
              </a:defRPr>
            </a:lvl1pPr>
          </a:lstStyle>
          <a:p>
            <a:fld id="{A3C5504C-A9AC-4DC5-88A1-1443EED9EE75}" type="slidenum">
              <a:rPr lang="en-GB" altLang="en-US"/>
              <a:pPr/>
              <a:t>‹#›</a:t>
            </a:fld>
            <a:endParaRPr lang="en-GB" altLang="en-US"/>
          </a:p>
        </p:txBody>
      </p:sp>
    </p:spTree>
    <p:extLst>
      <p:ext uri="{BB962C8B-B14F-4D97-AF65-F5344CB8AC3E}">
        <p14:creationId xmlns:p14="http://schemas.microsoft.com/office/powerpoint/2010/main" val="1595333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608" tIns="45304" rIns="90608" bIns="45304" numCol="1" anchor="t" anchorCtr="0" compatLnSpc="1">
            <a:prstTxWarp prst="textNoShape">
              <a:avLst/>
            </a:prstTxWarp>
          </a:bodyPr>
          <a:lstStyle>
            <a:lvl1pPr>
              <a:defRPr sz="1200" b="0">
                <a:solidFill>
                  <a:schemeClr val="tx1"/>
                </a:solidFill>
                <a:latin typeface="Arial" pitchFamily="34" charset="0"/>
              </a:defRPr>
            </a:lvl1pPr>
          </a:lstStyle>
          <a:p>
            <a:endParaRPr lang="en-US" altLang="en-US"/>
          </a:p>
        </p:txBody>
      </p:sp>
      <p:sp>
        <p:nvSpPr>
          <p:cNvPr id="36867" name="Rectangle 3"/>
          <p:cNvSpPr>
            <a:spLocks noGrp="1" noChangeArrowheads="1"/>
          </p:cNvSpPr>
          <p:nvPr>
            <p:ph type="dt" idx="1"/>
          </p:nvPr>
        </p:nvSpPr>
        <p:spPr bwMode="auto">
          <a:xfrm>
            <a:off x="3804736"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608" tIns="45304" rIns="90608" bIns="45304" numCol="1" anchor="t" anchorCtr="0" compatLnSpc="1">
            <a:prstTxWarp prst="textNoShape">
              <a:avLst/>
            </a:prstTxWarp>
          </a:bodyPr>
          <a:lstStyle>
            <a:lvl1pPr algn="r">
              <a:defRPr sz="1200" b="0">
                <a:solidFill>
                  <a:schemeClr val="tx1"/>
                </a:solidFill>
                <a:latin typeface="Arial" pitchFamily="34" charset="0"/>
              </a:defRPr>
            </a:lvl1pPr>
          </a:lstStyle>
          <a:p>
            <a:endParaRPr lang="en-US" altLang="en-US"/>
          </a:p>
        </p:txBody>
      </p:sp>
      <p:sp>
        <p:nvSpPr>
          <p:cNvPr id="36868" name="Rectangle 4"/>
          <p:cNvSpPr>
            <a:spLocks noGrp="1" noRot="1" noChangeAspect="1" noChangeArrowheads="1" noTextEdit="1"/>
          </p:cNvSpPr>
          <p:nvPr>
            <p:ph type="sldImg" idx="2"/>
          </p:nvPr>
        </p:nvSpPr>
        <p:spPr bwMode="auto">
          <a:xfrm>
            <a:off x="895350" y="739775"/>
            <a:ext cx="4929188" cy="36957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1516" y="4680945"/>
            <a:ext cx="5375268" cy="443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608" tIns="45304" rIns="90608" bIns="4530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608" tIns="45304" rIns="90608" bIns="45304" numCol="1" anchor="b" anchorCtr="0" compatLnSpc="1">
            <a:prstTxWarp prst="textNoShape">
              <a:avLst/>
            </a:prstTxWarp>
          </a:bodyPr>
          <a:lstStyle>
            <a:lvl1pPr>
              <a:defRPr sz="1200" b="0">
                <a:solidFill>
                  <a:schemeClr val="tx1"/>
                </a:solidFill>
                <a:latin typeface="Arial" pitchFamily="34" charset="0"/>
              </a:defRPr>
            </a:lvl1pPr>
          </a:lstStyle>
          <a:p>
            <a:endParaRPr lang="en-US" altLang="en-US"/>
          </a:p>
        </p:txBody>
      </p:sp>
      <p:sp>
        <p:nvSpPr>
          <p:cNvPr id="36871" name="Rectangle 7"/>
          <p:cNvSpPr>
            <a:spLocks noGrp="1" noChangeArrowheads="1"/>
          </p:cNvSpPr>
          <p:nvPr>
            <p:ph type="sldNum" sz="quarter" idx="5"/>
          </p:nvPr>
        </p:nvSpPr>
        <p:spPr bwMode="auto">
          <a:xfrm>
            <a:off x="3804736"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608" tIns="45304" rIns="90608" bIns="45304" numCol="1" anchor="b" anchorCtr="0" compatLnSpc="1">
            <a:prstTxWarp prst="textNoShape">
              <a:avLst/>
            </a:prstTxWarp>
          </a:bodyPr>
          <a:lstStyle>
            <a:lvl1pPr algn="r">
              <a:defRPr sz="1200" b="0">
                <a:solidFill>
                  <a:schemeClr val="tx1"/>
                </a:solidFill>
                <a:latin typeface="Arial" pitchFamily="34" charset="0"/>
              </a:defRPr>
            </a:lvl1pPr>
          </a:lstStyle>
          <a:p>
            <a:fld id="{C6F622EC-7599-480D-998B-D9A796AFFAE0}" type="slidenum">
              <a:rPr lang="en-GB" altLang="en-US"/>
              <a:pPr/>
              <a:t>‹#›</a:t>
            </a:fld>
            <a:endParaRPr lang="en-GB" altLang="en-US"/>
          </a:p>
        </p:txBody>
      </p:sp>
    </p:spTree>
    <p:extLst>
      <p:ext uri="{BB962C8B-B14F-4D97-AF65-F5344CB8AC3E}">
        <p14:creationId xmlns:p14="http://schemas.microsoft.com/office/powerpoint/2010/main" val="2556883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charset="0"/>
        <a:cs typeface="+mn-cs"/>
      </a:defRPr>
    </a:lvl1pPr>
    <a:lvl2pPr marL="457200" algn="l" rtl="0" eaLnBrk="0" fontAlgn="base" hangingPunct="0">
      <a:spcBef>
        <a:spcPct val="30000"/>
      </a:spcBef>
      <a:spcAft>
        <a:spcPct val="0"/>
      </a:spcAft>
      <a:defRPr sz="1200" kern="1200">
        <a:solidFill>
          <a:schemeClr val="tx1"/>
        </a:solidFill>
        <a:latin typeface="Arial" charset="0"/>
        <a:ea typeface="Geneva" charset="0"/>
        <a:cs typeface="+mn-cs"/>
      </a:defRPr>
    </a:lvl2pPr>
    <a:lvl3pPr marL="914400" algn="l" rtl="0" eaLnBrk="0" fontAlgn="base" hangingPunct="0">
      <a:spcBef>
        <a:spcPct val="30000"/>
      </a:spcBef>
      <a:spcAft>
        <a:spcPct val="0"/>
      </a:spcAft>
      <a:defRPr sz="1200" kern="1200">
        <a:solidFill>
          <a:schemeClr val="tx1"/>
        </a:solidFill>
        <a:latin typeface="Arial" charset="0"/>
        <a:ea typeface="Geneva"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Geneva"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kumimoji="1" lang="ja-JP"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kumimoji="1" lang="ja-JP"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ceholder 2"/>
          <p:cNvSpPr>
            <a:spLocks noGrp="1" noRot="1" noChangeAspect="1" noChangeArrowheads="1" noTextEdit="1"/>
          </p:cNvSpPr>
          <p:nvPr>
            <p:ph type="sldImg"/>
          </p:nvPr>
        </p:nvSpPr>
        <p:spPr>
          <a:solidFill>
            <a:srgbClr val="FFFFFF"/>
          </a:solidFill>
          <a:ln/>
        </p:spPr>
      </p:sp>
      <p:sp>
        <p:nvSpPr>
          <p:cNvPr id="21506" name="Placeholder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Calibri" pitchFamily="34" charset="0"/>
                <a:ea typeface="ＭＳ Ｐゴシック"/>
                <a:cs typeface="ＭＳ Ｐゴシック"/>
              </a:rPr>
              <a:t>EURAXESS is</a:t>
            </a:r>
            <a:r>
              <a:rPr lang="en-US" baseline="0" dirty="0">
                <a:latin typeface="Calibri" pitchFamily="34" charset="0"/>
                <a:ea typeface="ＭＳ Ｐゴシック"/>
                <a:cs typeface="ＭＳ Ｐゴシック"/>
              </a:rPr>
              <a:t> an implementation tool of ERA. Our mandate is to assist researchers on the ground with their mobility ambitions. </a:t>
            </a:r>
            <a:endParaRPr lang="en-US" dirty="0">
              <a:latin typeface="Calibri" pitchFamily="34" charset="0"/>
              <a:ea typeface="ＭＳ Ｐゴシック"/>
              <a:cs typeface="ＭＳ Ｐゴシック"/>
            </a:endParaRPr>
          </a:p>
        </p:txBody>
      </p:sp>
    </p:spTree>
    <p:extLst>
      <p:ext uri="{BB962C8B-B14F-4D97-AF65-F5344CB8AC3E}">
        <p14:creationId xmlns:p14="http://schemas.microsoft.com/office/powerpoint/2010/main" val="238954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itchFamily="34" charset="0"/>
              </a:rPr>
              <a:t> </a:t>
            </a:r>
          </a:p>
          <a:p>
            <a:r>
              <a:rPr lang="en-GB" altLang="en-US" smtClean="0">
                <a:latin typeface="Arial" pitchFamily="34" charset="0"/>
              </a:rPr>
              <a:t>Research and innovation have been placed at the centre of the EU budget for the programming period between 2014-20.  EU leaders believe strongly that research and innovation will create the economic opportunities of tomorrow.</a:t>
            </a:r>
          </a:p>
          <a:p>
            <a:endParaRPr lang="en-GB" altLang="en-US" smtClean="0">
              <a:latin typeface="Arial" pitchFamily="34" charset="0"/>
            </a:endParaRPr>
          </a:p>
          <a:p>
            <a:r>
              <a:rPr lang="en-GB" altLang="en-US" smtClean="0">
                <a:latin typeface="Arial" pitchFamily="34" charset="0"/>
              </a:rPr>
              <a:t>Horizon 2020,  the new programme for research and innovation has been allocated a budget of almost 80 billion  euros over the next seven years.</a:t>
            </a:r>
          </a:p>
          <a:p>
            <a:r>
              <a:rPr lang="en-GB" altLang="en-US" smtClean="0">
                <a:latin typeface="Arial" pitchFamily="34" charset="0"/>
              </a:rPr>
              <a:t> Europe, like  much of the world, faces major challenges such as ageing populations and the depletion of natural resources.  This affects all of our lives directly, for example through high health care costs, rising energy prices, congested roads, and threats to security.</a:t>
            </a:r>
          </a:p>
          <a:p>
            <a:endParaRPr lang="en-GB" altLang="en-US" smtClean="0">
              <a:latin typeface="Arial" pitchFamily="34" charset="0"/>
            </a:endParaRPr>
          </a:p>
          <a:p>
            <a:r>
              <a:rPr lang="en-GB" altLang="en-US" smtClean="0">
                <a:latin typeface="Arial" pitchFamily="34" charset="0"/>
              </a:rPr>
              <a:t>Horizon 2020 is designed to address these societal  challenges through funding excellent science, technology and innovation. </a:t>
            </a:r>
          </a:p>
          <a:p>
            <a:r>
              <a:rPr lang="en-GB" altLang="en-US" smtClean="0">
                <a:latin typeface="Arial" pitchFamily="34" charset="0"/>
              </a:rPr>
              <a:t>[It is central to the Europe 2020 strategy for smart, sustainable and inclusive growth, the Innovation Union flagship to create a knowledge society, and the goal to complete the European Research Area as a single market for knowledge.] </a:t>
            </a:r>
          </a:p>
          <a:p>
            <a:endParaRPr lang="en-GB" altLang="en-US" smtClean="0">
              <a:latin typeface="Arial" pitchFamily="34" charset="0"/>
            </a:endParaRPr>
          </a:p>
          <a:p>
            <a:r>
              <a:rPr lang="en-GB" altLang="en-US" smtClean="0">
                <a:latin typeface="Arial" pitchFamily="34" charset="0"/>
              </a:rPr>
              <a:t> </a:t>
            </a:r>
          </a:p>
          <a:p>
            <a:endParaRPr lang="en-GB" altLang="en-US" smtClean="0">
              <a:latin typeface="Arial" pitchFamily="34"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35223" indent="-282778" eaLnBrk="0" hangingPunct="0">
              <a:defRPr>
                <a:solidFill>
                  <a:schemeClr val="tx1"/>
                </a:solidFill>
                <a:latin typeface="Verdana" pitchFamily="34" charset="0"/>
                <a:cs typeface="Arial" pitchFamily="34" charset="0"/>
              </a:defRPr>
            </a:lvl2pPr>
            <a:lvl3pPr marL="1131113" indent="-226223" eaLnBrk="0" hangingPunct="0">
              <a:defRPr>
                <a:solidFill>
                  <a:schemeClr val="tx1"/>
                </a:solidFill>
                <a:latin typeface="Verdana" pitchFamily="34" charset="0"/>
                <a:cs typeface="Arial" pitchFamily="34" charset="0"/>
              </a:defRPr>
            </a:lvl3pPr>
            <a:lvl4pPr marL="1583558" indent="-226223" eaLnBrk="0" hangingPunct="0">
              <a:defRPr>
                <a:solidFill>
                  <a:schemeClr val="tx1"/>
                </a:solidFill>
                <a:latin typeface="Verdana" pitchFamily="34" charset="0"/>
                <a:cs typeface="Arial" pitchFamily="34" charset="0"/>
              </a:defRPr>
            </a:lvl4pPr>
            <a:lvl5pPr marL="2036003" indent="-226223" eaLnBrk="0" hangingPunct="0">
              <a:defRPr>
                <a:solidFill>
                  <a:schemeClr val="tx1"/>
                </a:solidFill>
                <a:latin typeface="Verdana" pitchFamily="34" charset="0"/>
                <a:cs typeface="Arial" pitchFamily="34" charset="0"/>
              </a:defRPr>
            </a:lvl5pPr>
            <a:lvl6pPr marL="2488448" indent="-226223" eaLnBrk="0" fontAlgn="base" hangingPunct="0">
              <a:spcBef>
                <a:spcPct val="0"/>
              </a:spcBef>
              <a:spcAft>
                <a:spcPct val="0"/>
              </a:spcAft>
              <a:defRPr>
                <a:solidFill>
                  <a:schemeClr val="tx1"/>
                </a:solidFill>
                <a:latin typeface="Verdana" pitchFamily="34" charset="0"/>
                <a:cs typeface="Arial" pitchFamily="34" charset="0"/>
              </a:defRPr>
            </a:lvl6pPr>
            <a:lvl7pPr marL="2940893" indent="-226223" eaLnBrk="0" fontAlgn="base" hangingPunct="0">
              <a:spcBef>
                <a:spcPct val="0"/>
              </a:spcBef>
              <a:spcAft>
                <a:spcPct val="0"/>
              </a:spcAft>
              <a:defRPr>
                <a:solidFill>
                  <a:schemeClr val="tx1"/>
                </a:solidFill>
                <a:latin typeface="Verdana" pitchFamily="34" charset="0"/>
                <a:cs typeface="Arial" pitchFamily="34" charset="0"/>
              </a:defRPr>
            </a:lvl7pPr>
            <a:lvl8pPr marL="3393338" indent="-226223" eaLnBrk="0" fontAlgn="base" hangingPunct="0">
              <a:spcBef>
                <a:spcPct val="0"/>
              </a:spcBef>
              <a:spcAft>
                <a:spcPct val="0"/>
              </a:spcAft>
              <a:defRPr>
                <a:solidFill>
                  <a:schemeClr val="tx1"/>
                </a:solidFill>
                <a:latin typeface="Verdana" pitchFamily="34" charset="0"/>
                <a:cs typeface="Arial" pitchFamily="34" charset="0"/>
              </a:defRPr>
            </a:lvl8pPr>
            <a:lvl9pPr marL="3845784" indent="-226223"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CC9AA5C5-E738-43B1-852B-06B3508D4048}" type="slidenum">
              <a:rPr lang="en-GB" altLang="en-US">
                <a:solidFill>
                  <a:prstClr val="black"/>
                </a:solidFill>
                <a:latin typeface="Arial" pitchFamily="34" charset="0"/>
              </a:rPr>
              <a:pPr eaLnBrk="1" hangingPunct="1"/>
              <a:t>9</a:t>
            </a:fld>
            <a:endParaRPr lang="en-GB" altLang="en-US">
              <a:solidFill>
                <a:prstClr val="black"/>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lnSpc>
                <a:spcPct val="150000"/>
              </a:lnSpc>
              <a:buClr>
                <a:srgbClr val="00B0F0"/>
              </a:buClr>
            </a:pPr>
            <a:r>
              <a:rPr lang="en-GB" altLang="en-US" smtClean="0">
                <a:latin typeface="Arial" pitchFamily="34" charset="0"/>
              </a:rPr>
              <a:t>This first pillar includes several activities aimed at </a:t>
            </a:r>
            <a:r>
              <a:rPr lang="en-GB" altLang="en-US" b="1" smtClean="0">
                <a:latin typeface="Arial" pitchFamily="34" charset="0"/>
              </a:rPr>
              <a:t>individual researchers  </a:t>
            </a:r>
            <a:r>
              <a:rPr lang="en-GB" altLang="en-US" smtClean="0">
                <a:latin typeface="Arial" pitchFamily="34" charset="0"/>
              </a:rPr>
              <a:t>of any nationality – offering very interesting opportunities to spend part of their research career in Europe. </a:t>
            </a:r>
          </a:p>
          <a:p>
            <a:pPr marL="0" lvl="1" eaLnBrk="1" hangingPunct="1">
              <a:lnSpc>
                <a:spcPct val="150000"/>
              </a:lnSpc>
              <a:buClr>
                <a:srgbClr val="00B0F0"/>
              </a:buClr>
            </a:pPr>
            <a:r>
              <a:rPr lang="en-GB" altLang="en-US" smtClean="0">
                <a:latin typeface="Arial" pitchFamily="34" charset="0"/>
              </a:rPr>
              <a:t>The </a:t>
            </a:r>
            <a:r>
              <a:rPr lang="en-GB" altLang="en-US" b="1" smtClean="0">
                <a:latin typeface="Arial" pitchFamily="34" charset="0"/>
              </a:rPr>
              <a:t>European Research Council </a:t>
            </a:r>
            <a:r>
              <a:rPr lang="en-GB" altLang="en-US" smtClean="0">
                <a:latin typeface="Arial" pitchFamily="34" charset="0"/>
              </a:rPr>
              <a:t>offers extremely generous and flexible grants for researchers , from anywhere in the world, to establish research groups in Europe. The grants support </a:t>
            </a:r>
            <a:r>
              <a:rPr lang="en-GB" altLang="en-US" u="sng" smtClean="0">
                <a:latin typeface="Arial" pitchFamily="34" charset="0"/>
              </a:rPr>
              <a:t>investigator driven, 'frontier' research </a:t>
            </a:r>
            <a:r>
              <a:rPr lang="en-GB" altLang="en-US" smtClean="0">
                <a:latin typeface="Arial" pitchFamily="34" charset="0"/>
              </a:rPr>
              <a:t>in any scientific discipline and  there is only one criterion; excellence.</a:t>
            </a:r>
          </a:p>
          <a:p>
            <a:pPr marL="0" lvl="1" eaLnBrk="1" hangingPunct="1">
              <a:lnSpc>
                <a:spcPct val="150000"/>
              </a:lnSpc>
              <a:buClr>
                <a:srgbClr val="00B0F0"/>
              </a:buClr>
            </a:pPr>
            <a:r>
              <a:rPr lang="en-GB" altLang="en-US" smtClean="0">
                <a:latin typeface="Arial" pitchFamily="34" charset="0"/>
              </a:rPr>
              <a:t>The </a:t>
            </a:r>
            <a:r>
              <a:rPr lang="en-GB" altLang="en-US" b="1" smtClean="0">
                <a:latin typeface="Arial" pitchFamily="34" charset="0"/>
              </a:rPr>
              <a:t>Marie Sklodowska Curie actions</a:t>
            </a:r>
            <a:r>
              <a:rPr lang="en-GB" altLang="en-US" smtClean="0">
                <a:latin typeface="Arial" pitchFamily="34" charset="0"/>
              </a:rPr>
              <a:t> support the </a:t>
            </a:r>
            <a:r>
              <a:rPr lang="en-GB" altLang="en-US" u="sng" smtClean="0">
                <a:latin typeface="Arial" pitchFamily="34" charset="0"/>
              </a:rPr>
              <a:t>career development and training </a:t>
            </a:r>
            <a:r>
              <a:rPr lang="en-GB" altLang="en-US" smtClean="0">
                <a:latin typeface="Arial" pitchFamily="34" charset="0"/>
              </a:rPr>
              <a:t>of researchers –in all scientific disciplines, through transnational, intersectional and interdisciplinary mobility.  Grants  for all stages of researchers' careers  are available. The MSCA will be the main EU programme for doctoral training, funding 25 000 PhDs.</a:t>
            </a:r>
          </a:p>
          <a:p>
            <a:r>
              <a:rPr lang="pt-PT" altLang="en-US" smtClean="0">
                <a:latin typeface="Arial" pitchFamily="34" charset="0"/>
              </a:rPr>
              <a:t>Funding in</a:t>
            </a:r>
            <a:r>
              <a:rPr lang="en-GB" altLang="en-US" smtClean="0">
                <a:latin typeface="Arial" pitchFamily="34" charset="0"/>
              </a:rPr>
              <a:t> millions: European Research Council €13 095; Future and emerging technologies €2 696;  Marie Sklodowska- Curie Actions € 6 162; Research Infrastructures </a:t>
            </a:r>
            <a:r>
              <a:rPr lang="pt-PT" altLang="en-US" smtClean="0">
                <a:latin typeface="Arial" pitchFamily="34" charset="0"/>
              </a:rPr>
              <a:t>€2 488</a:t>
            </a:r>
          </a:p>
          <a:p>
            <a:endParaRPr lang="pt-PT" altLang="en-US" smtClean="0">
              <a:latin typeface="Arial" pitchFamily="34" charset="0"/>
            </a:endParaRPr>
          </a:p>
          <a:p>
            <a:endParaRPr lang="en-GB" altLang="en-US" smtClean="0">
              <a:latin typeface="Arial" pitchFamily="34"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35223" indent="-282778" eaLnBrk="0" hangingPunct="0">
              <a:defRPr>
                <a:solidFill>
                  <a:schemeClr val="tx1"/>
                </a:solidFill>
                <a:latin typeface="Verdana" pitchFamily="34" charset="0"/>
                <a:cs typeface="Arial" pitchFamily="34" charset="0"/>
              </a:defRPr>
            </a:lvl2pPr>
            <a:lvl3pPr marL="1131113" indent="-226223" eaLnBrk="0" hangingPunct="0">
              <a:defRPr>
                <a:solidFill>
                  <a:schemeClr val="tx1"/>
                </a:solidFill>
                <a:latin typeface="Verdana" pitchFamily="34" charset="0"/>
                <a:cs typeface="Arial" pitchFamily="34" charset="0"/>
              </a:defRPr>
            </a:lvl3pPr>
            <a:lvl4pPr marL="1583558" indent="-226223" eaLnBrk="0" hangingPunct="0">
              <a:defRPr>
                <a:solidFill>
                  <a:schemeClr val="tx1"/>
                </a:solidFill>
                <a:latin typeface="Verdana" pitchFamily="34" charset="0"/>
                <a:cs typeface="Arial" pitchFamily="34" charset="0"/>
              </a:defRPr>
            </a:lvl4pPr>
            <a:lvl5pPr marL="2036003" indent="-226223" eaLnBrk="0" hangingPunct="0">
              <a:defRPr>
                <a:solidFill>
                  <a:schemeClr val="tx1"/>
                </a:solidFill>
                <a:latin typeface="Verdana" pitchFamily="34" charset="0"/>
                <a:cs typeface="Arial" pitchFamily="34" charset="0"/>
              </a:defRPr>
            </a:lvl5pPr>
            <a:lvl6pPr marL="2488448" indent="-226223" eaLnBrk="0" fontAlgn="base" hangingPunct="0">
              <a:spcBef>
                <a:spcPct val="0"/>
              </a:spcBef>
              <a:spcAft>
                <a:spcPct val="0"/>
              </a:spcAft>
              <a:defRPr>
                <a:solidFill>
                  <a:schemeClr val="tx1"/>
                </a:solidFill>
                <a:latin typeface="Verdana" pitchFamily="34" charset="0"/>
                <a:cs typeface="Arial" pitchFamily="34" charset="0"/>
              </a:defRPr>
            </a:lvl6pPr>
            <a:lvl7pPr marL="2940893" indent="-226223" eaLnBrk="0" fontAlgn="base" hangingPunct="0">
              <a:spcBef>
                <a:spcPct val="0"/>
              </a:spcBef>
              <a:spcAft>
                <a:spcPct val="0"/>
              </a:spcAft>
              <a:defRPr>
                <a:solidFill>
                  <a:schemeClr val="tx1"/>
                </a:solidFill>
                <a:latin typeface="Verdana" pitchFamily="34" charset="0"/>
                <a:cs typeface="Arial" pitchFamily="34" charset="0"/>
              </a:defRPr>
            </a:lvl7pPr>
            <a:lvl8pPr marL="3393338" indent="-226223" eaLnBrk="0" fontAlgn="base" hangingPunct="0">
              <a:spcBef>
                <a:spcPct val="0"/>
              </a:spcBef>
              <a:spcAft>
                <a:spcPct val="0"/>
              </a:spcAft>
              <a:defRPr>
                <a:solidFill>
                  <a:schemeClr val="tx1"/>
                </a:solidFill>
                <a:latin typeface="Verdana" pitchFamily="34" charset="0"/>
                <a:cs typeface="Arial" pitchFamily="34" charset="0"/>
              </a:defRPr>
            </a:lvl8pPr>
            <a:lvl9pPr marL="3845784" indent="-226223"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320F8E2C-634D-4B2F-A231-CCA67C527A98}" type="slidenum">
              <a:rPr lang="en-GB" altLang="en-US">
                <a:solidFill>
                  <a:prstClr val="black"/>
                </a:solidFill>
                <a:latin typeface="Arial" pitchFamily="34" charset="0"/>
              </a:rPr>
              <a:pPr eaLnBrk="1" hangingPunct="1"/>
              <a:t>12</a:t>
            </a:fld>
            <a:endParaRPr lang="en-GB" altLang="en-US">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lnSpc>
                <a:spcPct val="150000"/>
              </a:lnSpc>
              <a:buClr>
                <a:srgbClr val="00B0F0"/>
              </a:buClr>
            </a:pPr>
            <a:r>
              <a:rPr lang="en-GB" altLang="en-US" smtClean="0">
                <a:latin typeface="Arial" pitchFamily="34" charset="0"/>
              </a:rPr>
              <a:t>This first pillar includes several activities aimed at </a:t>
            </a:r>
            <a:r>
              <a:rPr lang="en-GB" altLang="en-US" b="1" smtClean="0">
                <a:latin typeface="Arial" pitchFamily="34" charset="0"/>
              </a:rPr>
              <a:t>individual researchers  </a:t>
            </a:r>
            <a:r>
              <a:rPr lang="en-GB" altLang="en-US" smtClean="0">
                <a:latin typeface="Arial" pitchFamily="34" charset="0"/>
              </a:rPr>
              <a:t>of any nationality – offering very interesting opportunities to spend part of their research career in Europe. </a:t>
            </a:r>
          </a:p>
          <a:p>
            <a:pPr marL="0" lvl="1" eaLnBrk="1" hangingPunct="1">
              <a:lnSpc>
                <a:spcPct val="150000"/>
              </a:lnSpc>
              <a:buClr>
                <a:srgbClr val="00B0F0"/>
              </a:buClr>
            </a:pPr>
            <a:r>
              <a:rPr lang="en-GB" altLang="en-US" smtClean="0">
                <a:latin typeface="Arial" pitchFamily="34" charset="0"/>
              </a:rPr>
              <a:t>The </a:t>
            </a:r>
            <a:r>
              <a:rPr lang="en-GB" altLang="en-US" b="1" smtClean="0">
                <a:latin typeface="Arial" pitchFamily="34" charset="0"/>
              </a:rPr>
              <a:t>European Research Council </a:t>
            </a:r>
            <a:r>
              <a:rPr lang="en-GB" altLang="en-US" smtClean="0">
                <a:latin typeface="Arial" pitchFamily="34" charset="0"/>
              </a:rPr>
              <a:t>offers extremely generous and flexible grants for researchers , from anywhere in the world, to establish research groups in Europe. The grants support </a:t>
            </a:r>
            <a:r>
              <a:rPr lang="en-GB" altLang="en-US" u="sng" smtClean="0">
                <a:latin typeface="Arial" pitchFamily="34" charset="0"/>
              </a:rPr>
              <a:t>investigator driven, 'frontier' research </a:t>
            </a:r>
            <a:r>
              <a:rPr lang="en-GB" altLang="en-US" smtClean="0">
                <a:latin typeface="Arial" pitchFamily="34" charset="0"/>
              </a:rPr>
              <a:t>in any scientific discipline and  there is only one criterion; excellence.</a:t>
            </a:r>
          </a:p>
          <a:p>
            <a:pPr marL="0" lvl="1" eaLnBrk="1" hangingPunct="1">
              <a:lnSpc>
                <a:spcPct val="150000"/>
              </a:lnSpc>
              <a:buClr>
                <a:srgbClr val="00B0F0"/>
              </a:buClr>
            </a:pPr>
            <a:r>
              <a:rPr lang="en-GB" altLang="en-US" smtClean="0">
                <a:latin typeface="Arial" pitchFamily="34" charset="0"/>
              </a:rPr>
              <a:t>The </a:t>
            </a:r>
            <a:r>
              <a:rPr lang="en-GB" altLang="en-US" b="1" smtClean="0">
                <a:latin typeface="Arial" pitchFamily="34" charset="0"/>
              </a:rPr>
              <a:t>Marie Sklodowska Curie actions</a:t>
            </a:r>
            <a:r>
              <a:rPr lang="en-GB" altLang="en-US" smtClean="0">
                <a:latin typeface="Arial" pitchFamily="34" charset="0"/>
              </a:rPr>
              <a:t> support the </a:t>
            </a:r>
            <a:r>
              <a:rPr lang="en-GB" altLang="en-US" u="sng" smtClean="0">
                <a:latin typeface="Arial" pitchFamily="34" charset="0"/>
              </a:rPr>
              <a:t>career development and training </a:t>
            </a:r>
            <a:r>
              <a:rPr lang="en-GB" altLang="en-US" smtClean="0">
                <a:latin typeface="Arial" pitchFamily="34" charset="0"/>
              </a:rPr>
              <a:t>of researchers –in all scientific disciplines, through transnational, intersectional and interdisciplinary mobility.  Grants  for all stages of researchers' careers  are available. The MSCA will be the main EU programme for doctoral training, funding 25 000 PhDs.</a:t>
            </a:r>
          </a:p>
          <a:p>
            <a:r>
              <a:rPr lang="pt-PT" altLang="en-US" smtClean="0">
                <a:latin typeface="Arial" pitchFamily="34" charset="0"/>
              </a:rPr>
              <a:t>Funding in</a:t>
            </a:r>
            <a:r>
              <a:rPr lang="en-GB" altLang="en-US" smtClean="0">
                <a:latin typeface="Arial" pitchFamily="34" charset="0"/>
              </a:rPr>
              <a:t> millions: European Research Council €13 095; Future and emerging technologies €2 696;  Marie Sklodowska- Curie Actions € 6 162; Research Infrastructures </a:t>
            </a:r>
            <a:r>
              <a:rPr lang="pt-PT" altLang="en-US" smtClean="0">
                <a:latin typeface="Arial" pitchFamily="34" charset="0"/>
              </a:rPr>
              <a:t>€2 488</a:t>
            </a:r>
          </a:p>
          <a:p>
            <a:endParaRPr lang="pt-PT" altLang="en-US" smtClean="0">
              <a:latin typeface="Arial" pitchFamily="34" charset="0"/>
            </a:endParaRPr>
          </a:p>
          <a:p>
            <a:endParaRPr lang="en-GB" altLang="en-US" smtClean="0">
              <a:latin typeface="Arial" pitchFamily="34"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35223" indent="-282778" eaLnBrk="0" hangingPunct="0">
              <a:defRPr>
                <a:solidFill>
                  <a:schemeClr val="tx1"/>
                </a:solidFill>
                <a:latin typeface="Verdana" pitchFamily="34" charset="0"/>
                <a:cs typeface="Arial" pitchFamily="34" charset="0"/>
              </a:defRPr>
            </a:lvl2pPr>
            <a:lvl3pPr marL="1131113" indent="-226223" eaLnBrk="0" hangingPunct="0">
              <a:defRPr>
                <a:solidFill>
                  <a:schemeClr val="tx1"/>
                </a:solidFill>
                <a:latin typeface="Verdana" pitchFamily="34" charset="0"/>
                <a:cs typeface="Arial" pitchFamily="34" charset="0"/>
              </a:defRPr>
            </a:lvl3pPr>
            <a:lvl4pPr marL="1583558" indent="-226223" eaLnBrk="0" hangingPunct="0">
              <a:defRPr>
                <a:solidFill>
                  <a:schemeClr val="tx1"/>
                </a:solidFill>
                <a:latin typeface="Verdana" pitchFamily="34" charset="0"/>
                <a:cs typeface="Arial" pitchFamily="34" charset="0"/>
              </a:defRPr>
            </a:lvl4pPr>
            <a:lvl5pPr marL="2036003" indent="-226223" eaLnBrk="0" hangingPunct="0">
              <a:defRPr>
                <a:solidFill>
                  <a:schemeClr val="tx1"/>
                </a:solidFill>
                <a:latin typeface="Verdana" pitchFamily="34" charset="0"/>
                <a:cs typeface="Arial" pitchFamily="34" charset="0"/>
              </a:defRPr>
            </a:lvl5pPr>
            <a:lvl6pPr marL="2488448" indent="-226223" eaLnBrk="0" fontAlgn="base" hangingPunct="0">
              <a:spcBef>
                <a:spcPct val="0"/>
              </a:spcBef>
              <a:spcAft>
                <a:spcPct val="0"/>
              </a:spcAft>
              <a:defRPr>
                <a:solidFill>
                  <a:schemeClr val="tx1"/>
                </a:solidFill>
                <a:latin typeface="Verdana" pitchFamily="34" charset="0"/>
                <a:cs typeface="Arial" pitchFamily="34" charset="0"/>
              </a:defRPr>
            </a:lvl6pPr>
            <a:lvl7pPr marL="2940893" indent="-226223" eaLnBrk="0" fontAlgn="base" hangingPunct="0">
              <a:spcBef>
                <a:spcPct val="0"/>
              </a:spcBef>
              <a:spcAft>
                <a:spcPct val="0"/>
              </a:spcAft>
              <a:defRPr>
                <a:solidFill>
                  <a:schemeClr val="tx1"/>
                </a:solidFill>
                <a:latin typeface="Verdana" pitchFamily="34" charset="0"/>
                <a:cs typeface="Arial" pitchFamily="34" charset="0"/>
              </a:defRPr>
            </a:lvl7pPr>
            <a:lvl8pPr marL="3393338" indent="-226223" eaLnBrk="0" fontAlgn="base" hangingPunct="0">
              <a:spcBef>
                <a:spcPct val="0"/>
              </a:spcBef>
              <a:spcAft>
                <a:spcPct val="0"/>
              </a:spcAft>
              <a:defRPr>
                <a:solidFill>
                  <a:schemeClr val="tx1"/>
                </a:solidFill>
                <a:latin typeface="Verdana" pitchFamily="34" charset="0"/>
                <a:cs typeface="Arial" pitchFamily="34" charset="0"/>
              </a:defRPr>
            </a:lvl8pPr>
            <a:lvl9pPr marL="3845784" indent="-226223"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320F8E2C-634D-4B2F-A231-CCA67C527A98}" type="slidenum">
              <a:rPr lang="en-GB" altLang="en-US">
                <a:solidFill>
                  <a:prstClr val="black"/>
                </a:solidFill>
                <a:latin typeface="Arial" pitchFamily="34" charset="0"/>
              </a:rPr>
              <a:pPr eaLnBrk="1" hangingPunct="1"/>
              <a:t>18</a:t>
            </a:fld>
            <a:endParaRPr lang="en-GB" altLang="en-US">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GB" dirty="0">
              <a:latin typeface="Arial" pitchFamily="34" charset="0"/>
            </a:endParaRPr>
          </a:p>
        </p:txBody>
      </p:sp>
      <p:sp>
        <p:nvSpPr>
          <p:cNvPr id="144388"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1463" indent="-285178" eaLnBrk="0" hangingPunct="0">
              <a:defRPr sz="1200">
                <a:solidFill>
                  <a:srgbClr val="0F5494"/>
                </a:solidFill>
                <a:latin typeface="Verdana" pitchFamily="34" charset="0"/>
              </a:defRPr>
            </a:lvl2pPr>
            <a:lvl3pPr marL="1140713" indent="-228143" eaLnBrk="0" hangingPunct="0">
              <a:defRPr sz="1200">
                <a:solidFill>
                  <a:srgbClr val="0F5494"/>
                </a:solidFill>
                <a:latin typeface="Verdana" pitchFamily="34" charset="0"/>
              </a:defRPr>
            </a:lvl3pPr>
            <a:lvl4pPr marL="1596998" indent="-228143" eaLnBrk="0" hangingPunct="0">
              <a:defRPr sz="1200">
                <a:solidFill>
                  <a:srgbClr val="0F5494"/>
                </a:solidFill>
                <a:latin typeface="Verdana" pitchFamily="34" charset="0"/>
              </a:defRPr>
            </a:lvl4pPr>
            <a:lvl5pPr marL="2053283" indent="-228143" eaLnBrk="0" hangingPunct="0">
              <a:defRPr sz="1200">
                <a:solidFill>
                  <a:srgbClr val="0F5494"/>
                </a:solidFill>
                <a:latin typeface="Verdana" pitchFamily="34" charset="0"/>
              </a:defRPr>
            </a:lvl5pPr>
            <a:lvl6pPr marL="2509569" indent="-228143" eaLnBrk="0" fontAlgn="base" hangingPunct="0">
              <a:spcBef>
                <a:spcPct val="0"/>
              </a:spcBef>
              <a:spcAft>
                <a:spcPct val="0"/>
              </a:spcAft>
              <a:defRPr sz="1200">
                <a:solidFill>
                  <a:srgbClr val="0F5494"/>
                </a:solidFill>
                <a:latin typeface="Verdana" pitchFamily="34" charset="0"/>
              </a:defRPr>
            </a:lvl6pPr>
            <a:lvl7pPr marL="2965854" indent="-228143" eaLnBrk="0" fontAlgn="base" hangingPunct="0">
              <a:spcBef>
                <a:spcPct val="0"/>
              </a:spcBef>
              <a:spcAft>
                <a:spcPct val="0"/>
              </a:spcAft>
              <a:defRPr sz="1200">
                <a:solidFill>
                  <a:srgbClr val="0F5494"/>
                </a:solidFill>
                <a:latin typeface="Verdana" pitchFamily="34" charset="0"/>
              </a:defRPr>
            </a:lvl7pPr>
            <a:lvl8pPr marL="3422139" indent="-228143" eaLnBrk="0" fontAlgn="base" hangingPunct="0">
              <a:spcBef>
                <a:spcPct val="0"/>
              </a:spcBef>
              <a:spcAft>
                <a:spcPct val="0"/>
              </a:spcAft>
              <a:defRPr sz="1200">
                <a:solidFill>
                  <a:srgbClr val="0F5494"/>
                </a:solidFill>
                <a:latin typeface="Verdana" pitchFamily="34" charset="0"/>
              </a:defRPr>
            </a:lvl8pPr>
            <a:lvl9pPr marL="3878424" indent="-228143" eaLnBrk="0" fontAlgn="base" hangingPunct="0">
              <a:spcBef>
                <a:spcPct val="0"/>
              </a:spcBef>
              <a:spcAft>
                <a:spcPct val="0"/>
              </a:spcAft>
              <a:defRPr sz="1200">
                <a:solidFill>
                  <a:srgbClr val="0F5494"/>
                </a:solidFill>
                <a:latin typeface="Verdana" pitchFamily="34" charset="0"/>
              </a:defRPr>
            </a:lvl9pPr>
          </a:lstStyle>
          <a:p>
            <a:pPr eaLnBrk="1" hangingPunct="1"/>
            <a:fld id="{F190EE39-2854-4724-A138-8AAFF76EE079}" type="slidenum">
              <a:rPr lang="en-GB" smtClean="0">
                <a:solidFill>
                  <a:prstClr val="black"/>
                </a:solidFill>
                <a:latin typeface="Arial" pitchFamily="34" charset="0"/>
              </a:rPr>
              <a:pPr eaLnBrk="1" hangingPunct="1"/>
              <a:t>23</a:t>
            </a:fld>
            <a:endParaRPr lang="en-GB">
              <a:solidFill>
                <a:prstClr val="black"/>
              </a:solidFill>
              <a:latin typeface="Arial" pitchFamily="34" charset="0"/>
            </a:endParaRPr>
          </a:p>
        </p:txBody>
      </p:sp>
    </p:spTree>
    <p:extLst>
      <p:ext uri="{BB962C8B-B14F-4D97-AF65-F5344CB8AC3E}">
        <p14:creationId xmlns:p14="http://schemas.microsoft.com/office/powerpoint/2010/main" val="334872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 proposed budget of €100 billion will make Horizon Europe the biggest EU research and innovation programme ever.</a:t>
            </a:r>
          </a:p>
          <a:p>
            <a:r>
              <a:rPr lang="en-GB" smtClean="0"/>
              <a:t>It is one of the few parts of the EU budget that the Commission proposes to increase. This increase to the current programme is 50% when taking into account the EU of 27 Member States.</a:t>
            </a:r>
          </a:p>
          <a:p>
            <a:r>
              <a:rPr lang="en-GB" smtClean="0"/>
              <a:t>The proposed €100 billion for 2021-2027 includes €2.4 billion for the Euratom research and training programme. </a:t>
            </a:r>
          </a:p>
          <a:p>
            <a:r>
              <a:rPr lang="en-GB" smtClean="0"/>
              <a:t>€3.5 billion will be allocated under the InvestEU Fund. The innovation window of InvestEU will provide loans, guarantees, equity and other market-based instruments in the order of € 11,5 billion to mobilise public and private investment in research and innovation.</a:t>
            </a:r>
          </a:p>
          <a:p>
            <a:r>
              <a:rPr lang="de-DE" smtClean="0"/>
              <a:t>[Hence the financial envelope for implementing Horizon Europe will be €94.1 billion.] </a:t>
            </a:r>
            <a:endParaRPr lang="en-GB"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35223" indent="-282778" eaLnBrk="0" hangingPunct="0">
              <a:defRPr>
                <a:solidFill>
                  <a:schemeClr val="tx1"/>
                </a:solidFill>
                <a:latin typeface="Verdana" pitchFamily="34" charset="0"/>
                <a:cs typeface="Arial" pitchFamily="34" charset="0"/>
              </a:defRPr>
            </a:lvl2pPr>
            <a:lvl3pPr marL="1131113" indent="-226223" eaLnBrk="0" hangingPunct="0">
              <a:defRPr>
                <a:solidFill>
                  <a:schemeClr val="tx1"/>
                </a:solidFill>
                <a:latin typeface="Verdana" pitchFamily="34" charset="0"/>
                <a:cs typeface="Arial" pitchFamily="34" charset="0"/>
              </a:defRPr>
            </a:lvl3pPr>
            <a:lvl4pPr marL="1583558" indent="-226223" eaLnBrk="0" hangingPunct="0">
              <a:defRPr>
                <a:solidFill>
                  <a:schemeClr val="tx1"/>
                </a:solidFill>
                <a:latin typeface="Verdana" pitchFamily="34" charset="0"/>
                <a:cs typeface="Arial" pitchFamily="34" charset="0"/>
              </a:defRPr>
            </a:lvl4pPr>
            <a:lvl5pPr marL="2036003" indent="-226223" eaLnBrk="0" hangingPunct="0">
              <a:defRPr>
                <a:solidFill>
                  <a:schemeClr val="tx1"/>
                </a:solidFill>
                <a:latin typeface="Verdana" pitchFamily="34" charset="0"/>
                <a:cs typeface="Arial" pitchFamily="34" charset="0"/>
              </a:defRPr>
            </a:lvl5pPr>
            <a:lvl6pPr marL="2488448" indent="-226223" eaLnBrk="0" fontAlgn="base" hangingPunct="0">
              <a:spcBef>
                <a:spcPct val="0"/>
              </a:spcBef>
              <a:spcAft>
                <a:spcPct val="0"/>
              </a:spcAft>
              <a:defRPr>
                <a:solidFill>
                  <a:schemeClr val="tx1"/>
                </a:solidFill>
                <a:latin typeface="Verdana" pitchFamily="34" charset="0"/>
                <a:cs typeface="Arial" pitchFamily="34" charset="0"/>
              </a:defRPr>
            </a:lvl6pPr>
            <a:lvl7pPr marL="2940893" indent="-226223" eaLnBrk="0" fontAlgn="base" hangingPunct="0">
              <a:spcBef>
                <a:spcPct val="0"/>
              </a:spcBef>
              <a:spcAft>
                <a:spcPct val="0"/>
              </a:spcAft>
              <a:defRPr>
                <a:solidFill>
                  <a:schemeClr val="tx1"/>
                </a:solidFill>
                <a:latin typeface="Verdana" pitchFamily="34" charset="0"/>
                <a:cs typeface="Arial" pitchFamily="34" charset="0"/>
              </a:defRPr>
            </a:lvl7pPr>
            <a:lvl8pPr marL="3393338" indent="-226223" eaLnBrk="0" fontAlgn="base" hangingPunct="0">
              <a:spcBef>
                <a:spcPct val="0"/>
              </a:spcBef>
              <a:spcAft>
                <a:spcPct val="0"/>
              </a:spcAft>
              <a:defRPr>
                <a:solidFill>
                  <a:schemeClr val="tx1"/>
                </a:solidFill>
                <a:latin typeface="Verdana" pitchFamily="34" charset="0"/>
                <a:cs typeface="Arial" pitchFamily="34" charset="0"/>
              </a:defRPr>
            </a:lvl8pPr>
            <a:lvl9pPr marL="3845784" indent="-226223"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C0BB7D82-F264-4DC2-87CA-A1A572D0ACBC}" type="slidenum">
              <a:rPr lang="en-GB">
                <a:solidFill>
                  <a:prstClr val="black"/>
                </a:solidFill>
                <a:latin typeface="Calibri" pitchFamily="34" charset="0"/>
              </a:rPr>
              <a:pPr eaLnBrk="1" hangingPunct="1"/>
              <a:t>29</a:t>
            </a:fld>
            <a:endParaRPr lang="en-GB">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fr-BE" sz="1100" dirty="0"/>
              <a:t>For </a:t>
            </a:r>
            <a:r>
              <a:rPr lang="fr-BE" sz="1100" dirty="0" err="1"/>
              <a:t>each</a:t>
            </a:r>
            <a:r>
              <a:rPr lang="fr-BE" sz="1100" dirty="0"/>
              <a:t> of the </a:t>
            </a:r>
            <a:r>
              <a:rPr lang="fr-BE" sz="1100" dirty="0" err="1"/>
              <a:t>novelties</a:t>
            </a:r>
            <a:r>
              <a:rPr lang="fr-BE" sz="1100" dirty="0"/>
              <a:t>, the impact </a:t>
            </a:r>
            <a:r>
              <a:rPr lang="fr-BE" sz="1100" dirty="0" err="1"/>
              <a:t>assessment</a:t>
            </a:r>
            <a:r>
              <a:rPr lang="fr-BE" sz="1100" dirty="0"/>
              <a:t> </a:t>
            </a:r>
            <a:r>
              <a:rPr lang="fr-BE" sz="1100" dirty="0" err="1"/>
              <a:t>assessed</a:t>
            </a:r>
            <a:r>
              <a:rPr lang="fr-BE" sz="1100" dirty="0"/>
              <a:t> the </a:t>
            </a:r>
            <a:r>
              <a:rPr lang="fr-BE" sz="1100" dirty="0" err="1"/>
              <a:t>expected</a:t>
            </a:r>
            <a:r>
              <a:rPr lang="fr-BE" sz="1100" dirty="0"/>
              <a:t> impacts, </a:t>
            </a:r>
            <a:r>
              <a:rPr lang="fr-BE" sz="1100" dirty="0" err="1"/>
              <a:t>risks</a:t>
            </a:r>
            <a:r>
              <a:rPr lang="fr-BE" sz="1100" dirty="0"/>
              <a:t> and possible mitigation </a:t>
            </a:r>
            <a:r>
              <a:rPr lang="fr-BE" sz="1100" dirty="0" err="1"/>
              <a:t>measures</a:t>
            </a:r>
            <a:r>
              <a:rPr lang="fr-BE" sz="1100" dirty="0"/>
              <a:t>. </a:t>
            </a:r>
            <a:endParaRPr lang="en-GB" sz="1100" dirty="0"/>
          </a:p>
          <a:p>
            <a:pPr marL="171194" indent="-171194">
              <a:buFont typeface="Arial" panose="020B0604020202020204" pitchFamily="34" charset="0"/>
              <a:buChar char="•"/>
              <a:defRPr/>
            </a:pPr>
            <a:endParaRPr lang="en-GB" dirty="0"/>
          </a:p>
          <a:p>
            <a:pPr>
              <a:defRPr/>
            </a:pPr>
            <a:endParaRPr lang="en-GB"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35223" indent="-282778" eaLnBrk="0" hangingPunct="0">
              <a:defRPr>
                <a:solidFill>
                  <a:schemeClr val="tx1"/>
                </a:solidFill>
                <a:latin typeface="Verdana" pitchFamily="34" charset="0"/>
                <a:cs typeface="Arial" pitchFamily="34" charset="0"/>
              </a:defRPr>
            </a:lvl2pPr>
            <a:lvl3pPr marL="1131113" indent="-226223" eaLnBrk="0" hangingPunct="0">
              <a:defRPr>
                <a:solidFill>
                  <a:schemeClr val="tx1"/>
                </a:solidFill>
                <a:latin typeface="Verdana" pitchFamily="34" charset="0"/>
                <a:cs typeface="Arial" pitchFamily="34" charset="0"/>
              </a:defRPr>
            </a:lvl3pPr>
            <a:lvl4pPr marL="1583558" indent="-226223" eaLnBrk="0" hangingPunct="0">
              <a:defRPr>
                <a:solidFill>
                  <a:schemeClr val="tx1"/>
                </a:solidFill>
                <a:latin typeface="Verdana" pitchFamily="34" charset="0"/>
                <a:cs typeface="Arial" pitchFamily="34" charset="0"/>
              </a:defRPr>
            </a:lvl4pPr>
            <a:lvl5pPr marL="2036003" indent="-226223" eaLnBrk="0" hangingPunct="0">
              <a:defRPr>
                <a:solidFill>
                  <a:schemeClr val="tx1"/>
                </a:solidFill>
                <a:latin typeface="Verdana" pitchFamily="34" charset="0"/>
                <a:cs typeface="Arial" pitchFamily="34" charset="0"/>
              </a:defRPr>
            </a:lvl5pPr>
            <a:lvl6pPr marL="2488448" indent="-226223" eaLnBrk="0" fontAlgn="base" hangingPunct="0">
              <a:spcBef>
                <a:spcPct val="0"/>
              </a:spcBef>
              <a:spcAft>
                <a:spcPct val="0"/>
              </a:spcAft>
              <a:defRPr>
                <a:solidFill>
                  <a:schemeClr val="tx1"/>
                </a:solidFill>
                <a:latin typeface="Verdana" pitchFamily="34" charset="0"/>
                <a:cs typeface="Arial" pitchFamily="34" charset="0"/>
              </a:defRPr>
            </a:lvl6pPr>
            <a:lvl7pPr marL="2940893" indent="-226223" eaLnBrk="0" fontAlgn="base" hangingPunct="0">
              <a:spcBef>
                <a:spcPct val="0"/>
              </a:spcBef>
              <a:spcAft>
                <a:spcPct val="0"/>
              </a:spcAft>
              <a:defRPr>
                <a:solidFill>
                  <a:schemeClr val="tx1"/>
                </a:solidFill>
                <a:latin typeface="Verdana" pitchFamily="34" charset="0"/>
                <a:cs typeface="Arial" pitchFamily="34" charset="0"/>
              </a:defRPr>
            </a:lvl7pPr>
            <a:lvl8pPr marL="3393338" indent="-226223" eaLnBrk="0" fontAlgn="base" hangingPunct="0">
              <a:spcBef>
                <a:spcPct val="0"/>
              </a:spcBef>
              <a:spcAft>
                <a:spcPct val="0"/>
              </a:spcAft>
              <a:defRPr>
                <a:solidFill>
                  <a:schemeClr val="tx1"/>
                </a:solidFill>
                <a:latin typeface="Verdana" pitchFamily="34" charset="0"/>
                <a:cs typeface="Arial" pitchFamily="34" charset="0"/>
              </a:defRPr>
            </a:lvl8pPr>
            <a:lvl9pPr marL="3845784" indent="-226223"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850ABDAA-8374-4044-9DC3-AFB25C624226}" type="slidenum">
              <a:rPr lang="en-GB">
                <a:solidFill>
                  <a:prstClr val="black"/>
                </a:solidFill>
                <a:latin typeface="Calibri" pitchFamily="34" charset="0"/>
              </a:rPr>
              <a:pPr eaLnBrk="1" hangingPunct="1"/>
              <a:t>30</a:t>
            </a:fld>
            <a:endParaRPr lang="en-GB">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 Title Slide left">
    <p:spTree>
      <p:nvGrpSpPr>
        <p:cNvPr id="1" name=""/>
        <p:cNvGrpSpPr/>
        <p:nvPr/>
      </p:nvGrpSpPr>
      <p:grpSpPr>
        <a:xfrm>
          <a:off x="0" y="0"/>
          <a:ext cx="0" cy="0"/>
          <a:chOff x="0" y="0"/>
          <a:chExt cx="0" cy="0"/>
        </a:xfrm>
      </p:grpSpPr>
      <p:sp>
        <p:nvSpPr>
          <p:cNvPr id="3" name="Rectangle 12"/>
          <p:cNvSpPr>
            <a:spLocks noChangeArrowheads="1"/>
          </p:cNvSpPr>
          <p:nvPr/>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defTabSz="457200"/>
            <a:endParaRPr lang="en-US" sz="1800">
              <a:solidFill>
                <a:srgbClr val="FFFFFF"/>
              </a:solidFill>
            </a:endParaRPr>
          </a:p>
        </p:txBody>
      </p:sp>
      <p:sp>
        <p:nvSpPr>
          <p:cNvPr id="4" name="Rectangle 2"/>
          <p:cNvSpPr txBox="1">
            <a:spLocks noChangeArrowheads="1"/>
          </p:cNvSpPr>
          <p:nvPr/>
        </p:nvSpPr>
        <p:spPr bwMode="auto">
          <a:xfrm>
            <a:off x="128588" y="1435101"/>
            <a:ext cx="44624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82550"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fr-BE" sz="7000" b="1"/>
              <a:t>Title </a:t>
            </a:r>
            <a:r>
              <a:rPr lang="fr-BE" sz="2800" b="1"/>
              <a:t>(76pts)</a:t>
            </a:r>
            <a:endParaRPr lang="en-GB" sz="2800" b="1"/>
          </a:p>
        </p:txBody>
      </p:sp>
      <p:sp>
        <p:nvSpPr>
          <p:cNvPr id="5" name="Text Box 5"/>
          <p:cNvSpPr txBox="1">
            <a:spLocks noChangeArrowheads="1"/>
          </p:cNvSpPr>
          <p:nvPr/>
        </p:nvSpPr>
        <p:spPr bwMode="auto">
          <a:xfrm>
            <a:off x="157166" y="5240338"/>
            <a:ext cx="3571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defRPr/>
            </a:pPr>
            <a:r>
              <a:rPr lang="fr-BE" sz="1400" dirty="0"/>
              <a:t>Speaker</a:t>
            </a:r>
            <a:r>
              <a:rPr lang="en-GB" sz="1400" dirty="0"/>
              <a:t>’s name</a:t>
            </a:r>
            <a:r>
              <a:rPr lang="fr-BE" sz="1400" dirty="0"/>
              <a:t> in 14pts</a:t>
            </a:r>
            <a:endParaRPr lang="en-GB" sz="1400" dirty="0"/>
          </a:p>
        </p:txBody>
      </p:sp>
      <p:pic>
        <p:nvPicPr>
          <p:cNvPr id="6" name="Picture 56" descr="logo_bo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678" y="6440494"/>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descr="logo_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3" y="252419"/>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a:spLocks noGrp="1" noChangeArrowheads="1"/>
          </p:cNvSpPr>
          <p:nvPr>
            <p:ph idx="11"/>
          </p:nvPr>
        </p:nvSpPr>
        <p:spPr>
          <a:xfrm>
            <a:off x="133353" y="2962276"/>
            <a:ext cx="4289425" cy="1906588"/>
          </a:xfrm>
        </p:spPr>
        <p:txBody>
          <a:bodyPr/>
          <a:lstStyle>
            <a:lvl1pPr marL="0" indent="0">
              <a:defRPr/>
            </a:lvl1pPr>
          </a:lstStyle>
          <a:p>
            <a:pPr lvl="0"/>
            <a:r>
              <a:rPr lang="en-US"/>
              <a:t>Click to edit Master text styles</a:t>
            </a:r>
          </a:p>
        </p:txBody>
      </p:sp>
      <p:sp>
        <p:nvSpPr>
          <p:cNvPr id="8" name="Rectangle 6"/>
          <p:cNvSpPr>
            <a:spLocks noGrp="1" noChangeArrowheads="1"/>
          </p:cNvSpPr>
          <p:nvPr>
            <p:ph type="dt" sz="half" idx="12"/>
          </p:nvPr>
        </p:nvSpPr>
        <p:spPr>
          <a:xfrm>
            <a:off x="166688" y="6388100"/>
            <a:ext cx="1547812" cy="268288"/>
          </a:xfrm>
        </p:spPr>
        <p:txBody>
          <a:bodyPr/>
          <a:lstStyle>
            <a:lvl1pPr>
              <a:defRPr sz="1200" b="1" baseline="0">
                <a:solidFill>
                  <a:srgbClr val="0F5494"/>
                </a:solidFill>
                <a:latin typeface="+mn-lt"/>
              </a:defRPr>
            </a:lvl1pPr>
          </a:lstStyle>
          <a:p>
            <a:endParaRPr lang="en-US" altLang="en-US"/>
          </a:p>
        </p:txBody>
      </p:sp>
    </p:spTree>
    <p:extLst>
      <p:ext uri="{BB962C8B-B14F-4D97-AF65-F5344CB8AC3E}">
        <p14:creationId xmlns:p14="http://schemas.microsoft.com/office/powerpoint/2010/main" val="391003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0050" y="2492381"/>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2492381"/>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2099073-7C80-4F2B-B208-1693AE8D6BE5}" type="slidenum">
              <a:rPr lang="en-GB"/>
              <a:pPr>
                <a:defRPr/>
              </a:pPr>
              <a:t>‹#›</a:t>
            </a:fld>
            <a:endParaRPr lang="en-GB"/>
          </a:p>
        </p:txBody>
      </p:sp>
    </p:spTree>
    <p:extLst>
      <p:ext uri="{BB962C8B-B14F-4D97-AF65-F5344CB8AC3E}">
        <p14:creationId xmlns:p14="http://schemas.microsoft.com/office/powerpoint/2010/main" val="3087775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ja-JP" smtClean="0"/>
              <a:t>Click to edit Master title style</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Tree>
    <p:extLst>
      <p:ext uri="{BB962C8B-B14F-4D97-AF65-F5344CB8AC3E}">
        <p14:creationId xmlns:p14="http://schemas.microsoft.com/office/powerpoint/2010/main" val="41915303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ja-JP"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Tree>
    <p:extLst>
      <p:ext uri="{BB962C8B-B14F-4D97-AF65-F5344CB8AC3E}">
        <p14:creationId xmlns:p14="http://schemas.microsoft.com/office/powerpoint/2010/main" val="2433042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extLst>
      <p:ext uri="{BB962C8B-B14F-4D97-AF65-F5344CB8AC3E}">
        <p14:creationId xmlns:p14="http://schemas.microsoft.com/office/powerpoint/2010/main" val="30195150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extLst>
      <p:ext uri="{BB962C8B-B14F-4D97-AF65-F5344CB8AC3E}">
        <p14:creationId xmlns:p14="http://schemas.microsoft.com/office/powerpoint/2010/main" val="31879655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Verdana" pitchFamily="34" charset="0"/>
                <a:cs typeface="Arial" pitchFamily="34" charset="0"/>
              </a:defRPr>
            </a:lvl1pPr>
            <a:lvl2pPr marL="742950" indent="-285750" defTabSz="457200" eaLnBrk="0" hangingPunct="0">
              <a:defRPr>
                <a:solidFill>
                  <a:schemeClr val="tx1"/>
                </a:solidFill>
                <a:latin typeface="Verdana" pitchFamily="34" charset="0"/>
                <a:cs typeface="Arial" pitchFamily="34" charset="0"/>
              </a:defRPr>
            </a:lvl2pPr>
            <a:lvl3pPr marL="1143000" indent="-228600" defTabSz="457200" eaLnBrk="0" hangingPunct="0">
              <a:defRPr>
                <a:solidFill>
                  <a:schemeClr val="tx1"/>
                </a:solidFill>
                <a:latin typeface="Verdana" pitchFamily="34" charset="0"/>
                <a:cs typeface="Arial" pitchFamily="34" charset="0"/>
              </a:defRPr>
            </a:lvl3pPr>
            <a:lvl4pPr marL="1600200" indent="-228600" defTabSz="457200" eaLnBrk="0" hangingPunct="0">
              <a:defRPr>
                <a:solidFill>
                  <a:schemeClr val="tx1"/>
                </a:solidFill>
                <a:latin typeface="Verdana" pitchFamily="34" charset="0"/>
                <a:cs typeface="Arial" pitchFamily="34" charset="0"/>
              </a:defRPr>
            </a:lvl4pPr>
            <a:lvl5pPr marL="2057400" indent="-228600" defTabSz="457200" eaLnBrk="0" hangingPunct="0">
              <a:defRPr>
                <a:solidFill>
                  <a:schemeClr val="tx1"/>
                </a:solidFill>
                <a:latin typeface="Verdana"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defRPr/>
            </a:pPr>
            <a:endParaRPr lang="en-US" altLang="en-US" sz="1800" b="0" smtClean="0">
              <a:solidFill>
                <a:srgbClr val="FFFFFF"/>
              </a:solidFill>
              <a:ea typeface="+mn-ea"/>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140200" y="6524625"/>
            <a:ext cx="611188" cy="360363"/>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a:solidFill>
                  <a:schemeClr val="tx1"/>
                </a:solidFill>
                <a:latin typeface="Verdana" pitchFamily="34" charset="0"/>
                <a:cs typeface="Arial" pitchFamily="34" charset="0"/>
              </a:defRPr>
            </a:lvl1pPr>
            <a:lvl2pPr marL="742950" indent="-285750" defTabSz="457200" eaLnBrk="0" hangingPunct="0">
              <a:defRPr>
                <a:solidFill>
                  <a:schemeClr val="tx1"/>
                </a:solidFill>
                <a:latin typeface="Verdana" pitchFamily="34" charset="0"/>
                <a:cs typeface="Arial" pitchFamily="34" charset="0"/>
              </a:defRPr>
            </a:lvl2pPr>
            <a:lvl3pPr marL="1143000" indent="-228600" defTabSz="457200" eaLnBrk="0" hangingPunct="0">
              <a:defRPr>
                <a:solidFill>
                  <a:schemeClr val="tx1"/>
                </a:solidFill>
                <a:latin typeface="Verdana" pitchFamily="34" charset="0"/>
                <a:cs typeface="Arial" pitchFamily="34" charset="0"/>
              </a:defRPr>
            </a:lvl3pPr>
            <a:lvl4pPr marL="1600200" indent="-228600" defTabSz="457200" eaLnBrk="0" hangingPunct="0">
              <a:defRPr>
                <a:solidFill>
                  <a:schemeClr val="tx1"/>
                </a:solidFill>
                <a:latin typeface="Verdana" pitchFamily="34" charset="0"/>
                <a:cs typeface="Arial" pitchFamily="34" charset="0"/>
              </a:defRPr>
            </a:lvl4pPr>
            <a:lvl5pPr marL="2057400" indent="-228600" defTabSz="457200" eaLnBrk="0" hangingPunct="0">
              <a:defRPr>
                <a:solidFill>
                  <a:schemeClr val="tx1"/>
                </a:solidFill>
                <a:latin typeface="Verdana"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r>
              <a:rPr lang="en-IE" altLang="en-US" sz="600" b="0" i="1" smtClean="0">
                <a:solidFill>
                  <a:srgbClr val="FFFFFF"/>
                </a:solidFill>
                <a:ea typeface="+mn-ea"/>
              </a:rPr>
              <a:t> Research and</a:t>
            </a:r>
          </a:p>
          <a:p>
            <a:pPr eaLnBrk="1" hangingPunct="1">
              <a:defRPr/>
            </a:pPr>
            <a:r>
              <a:rPr lang="en-IE" altLang="en-US" sz="600" b="0" i="1" smtClean="0">
                <a:solidFill>
                  <a:srgbClr val="FFFFFF"/>
                </a:solidFill>
                <a:ea typeface="+mn-ea"/>
              </a:rPr>
              <a:t> Innovation</a:t>
            </a:r>
            <a:endParaRPr lang="en-GB" altLang="en-US" sz="600" b="0" i="1" smtClean="0">
              <a:solidFill>
                <a:srgbClr val="FFFFFF"/>
              </a:solidFill>
              <a:ea typeface="+mn-ea"/>
            </a:endParaRPr>
          </a:p>
        </p:txBody>
      </p:sp>
      <p:sp>
        <p:nvSpPr>
          <p:cNvPr id="7" name="Rectangle 23"/>
          <p:cNvSpPr>
            <a:spLocks noChangeArrowheads="1"/>
          </p:cNvSpPr>
          <p:nvPr userDrawn="1"/>
        </p:nvSpPr>
        <p:spPr bwMode="auto">
          <a:xfrm>
            <a:off x="4144963" y="1222375"/>
            <a:ext cx="619125" cy="36513"/>
          </a:xfrm>
          <a:prstGeom prst="rect">
            <a:avLst/>
          </a:prstGeom>
          <a:solidFill>
            <a:srgbClr val="00BE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endParaRPr lang="en-GB" altLang="en-US" smtClean="0">
              <a:solidFill>
                <a:srgbClr val="FFD624"/>
              </a:solidFill>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rgbClr val="FFFFFF"/>
                </a:solidFill>
                <a:latin typeface="Verdana" pitchFamily="34" charset="0"/>
              </a:defRPr>
            </a:lvl1pPr>
          </a:lstStyle>
          <a:p>
            <a:pPr>
              <a:defRPr/>
            </a:pPr>
            <a:endParaRPr lang="en-GB" altLang="ja-JP"/>
          </a:p>
        </p:txBody>
      </p:sp>
      <p:sp>
        <p:nvSpPr>
          <p:cNvPr id="9" name="Rectangle 7"/>
          <p:cNvSpPr>
            <a:spLocks noGrp="1" noChangeArrowheads="1"/>
          </p:cNvSpPr>
          <p:nvPr>
            <p:ph type="ftr" sz="quarter" idx="11"/>
          </p:nvPr>
        </p:nvSpPr>
        <p:spPr/>
        <p:txBody>
          <a:bodyPr/>
          <a:lstStyle>
            <a:lvl1pPr>
              <a:defRPr>
                <a:solidFill>
                  <a:srgbClr val="FFFFFF"/>
                </a:solidFill>
                <a:latin typeface="Verdana" pitchFamily="34" charset="0"/>
              </a:defRPr>
            </a:lvl1pPr>
          </a:lstStyle>
          <a:p>
            <a:pPr>
              <a:defRPr/>
            </a:pPr>
            <a:endParaRPr lang="en-GB" altLang="ja-JP"/>
          </a:p>
        </p:txBody>
      </p:sp>
      <p:sp>
        <p:nvSpPr>
          <p:cNvPr id="10" name="Rectangle 8"/>
          <p:cNvSpPr>
            <a:spLocks noGrp="1" noChangeArrowheads="1"/>
          </p:cNvSpPr>
          <p:nvPr>
            <p:ph type="sldNum" sz="quarter" idx="12"/>
          </p:nvPr>
        </p:nvSpPr>
        <p:spPr/>
        <p:txBody>
          <a:bodyPr/>
          <a:lstStyle>
            <a:lvl1pPr>
              <a:defRPr>
                <a:solidFill>
                  <a:srgbClr val="FFFFFF"/>
                </a:solidFill>
                <a:latin typeface="Verdana" pitchFamily="34" charset="0"/>
              </a:defRPr>
            </a:lvl1pPr>
          </a:lstStyle>
          <a:p>
            <a:pPr>
              <a:defRPr/>
            </a:pPr>
            <a:fld id="{6D0FCF29-3F6B-405C-95AA-74C711B7B597}" type="slidenum">
              <a:rPr lang="en-GB" altLang="ja-JP"/>
              <a:pPr>
                <a:defRPr/>
              </a:pPr>
              <a:t>‹#›</a:t>
            </a:fld>
            <a:endParaRPr lang="en-GB" altLang="ja-JP"/>
          </a:p>
        </p:txBody>
      </p:sp>
    </p:spTree>
    <p:extLst>
      <p:ext uri="{BB962C8B-B14F-4D97-AF65-F5344CB8AC3E}">
        <p14:creationId xmlns:p14="http://schemas.microsoft.com/office/powerpoint/2010/main" val="16452936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ja-JP"/>
          </a:p>
        </p:txBody>
      </p:sp>
      <p:sp>
        <p:nvSpPr>
          <p:cNvPr id="6" name="Rectangle 6"/>
          <p:cNvSpPr>
            <a:spLocks noGrp="1" noChangeArrowheads="1"/>
          </p:cNvSpPr>
          <p:nvPr>
            <p:ph type="sldNum" sz="quarter" idx="12"/>
          </p:nvPr>
        </p:nvSpPr>
        <p:spPr>
          <a:ln/>
        </p:spPr>
        <p:txBody>
          <a:bodyPr/>
          <a:lstStyle>
            <a:lvl1pPr>
              <a:defRPr/>
            </a:lvl1pPr>
          </a:lstStyle>
          <a:p>
            <a:pPr>
              <a:defRPr/>
            </a:pPr>
            <a:fld id="{E6C81E82-FC70-49B8-A5E5-9469D745DFDF}" type="slidenum">
              <a:rPr lang="en-GB" altLang="ja-JP"/>
              <a:pPr>
                <a:defRPr/>
              </a:pPr>
              <a:t>‹#›</a:t>
            </a:fld>
            <a:endParaRPr lang="en-GB" altLang="ja-JP"/>
          </a:p>
        </p:txBody>
      </p:sp>
    </p:spTree>
    <p:extLst>
      <p:ext uri="{BB962C8B-B14F-4D97-AF65-F5344CB8AC3E}">
        <p14:creationId xmlns:p14="http://schemas.microsoft.com/office/powerpoint/2010/main" val="5389967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ja-JP"/>
          </a:p>
        </p:txBody>
      </p:sp>
      <p:sp>
        <p:nvSpPr>
          <p:cNvPr id="6" name="Rectangle 6"/>
          <p:cNvSpPr>
            <a:spLocks noGrp="1" noChangeArrowheads="1"/>
          </p:cNvSpPr>
          <p:nvPr>
            <p:ph type="sldNum" sz="quarter" idx="12"/>
          </p:nvPr>
        </p:nvSpPr>
        <p:spPr>
          <a:ln/>
        </p:spPr>
        <p:txBody>
          <a:bodyPr/>
          <a:lstStyle>
            <a:lvl1pPr>
              <a:defRPr/>
            </a:lvl1pPr>
          </a:lstStyle>
          <a:p>
            <a:pPr>
              <a:defRPr/>
            </a:pPr>
            <a:fld id="{0F755DB8-84BC-4C7D-B00A-55B7E5AAAE31}" type="slidenum">
              <a:rPr lang="en-GB" altLang="ja-JP"/>
              <a:pPr>
                <a:defRPr/>
              </a:pPr>
              <a:t>‹#›</a:t>
            </a:fld>
            <a:endParaRPr lang="en-GB" altLang="ja-JP"/>
          </a:p>
        </p:txBody>
      </p:sp>
    </p:spTree>
    <p:extLst>
      <p:ext uri="{BB962C8B-B14F-4D97-AF65-F5344CB8AC3E}">
        <p14:creationId xmlns:p14="http://schemas.microsoft.com/office/powerpoint/2010/main" val="28391826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ja-JP"/>
          </a:p>
        </p:txBody>
      </p:sp>
      <p:sp>
        <p:nvSpPr>
          <p:cNvPr id="7" name="Rectangle 6"/>
          <p:cNvSpPr>
            <a:spLocks noGrp="1" noChangeArrowheads="1"/>
          </p:cNvSpPr>
          <p:nvPr>
            <p:ph type="sldNum" sz="quarter" idx="12"/>
          </p:nvPr>
        </p:nvSpPr>
        <p:spPr>
          <a:ln/>
        </p:spPr>
        <p:txBody>
          <a:bodyPr/>
          <a:lstStyle>
            <a:lvl1pPr>
              <a:defRPr/>
            </a:lvl1pPr>
          </a:lstStyle>
          <a:p>
            <a:pPr>
              <a:defRPr/>
            </a:pPr>
            <a:fld id="{C80A904F-6E77-4236-93A9-1520AF814121}" type="slidenum">
              <a:rPr lang="en-GB" altLang="ja-JP"/>
              <a:pPr>
                <a:defRPr/>
              </a:pPr>
              <a:t>‹#›</a:t>
            </a:fld>
            <a:endParaRPr lang="en-GB" altLang="ja-JP"/>
          </a:p>
        </p:txBody>
      </p:sp>
    </p:spTree>
    <p:extLst>
      <p:ext uri="{BB962C8B-B14F-4D97-AF65-F5344CB8AC3E}">
        <p14:creationId xmlns:p14="http://schemas.microsoft.com/office/powerpoint/2010/main" val="11163573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ja-JP"/>
          </a:p>
        </p:txBody>
      </p:sp>
      <p:sp>
        <p:nvSpPr>
          <p:cNvPr id="9" name="Rectangle 6"/>
          <p:cNvSpPr>
            <a:spLocks noGrp="1" noChangeArrowheads="1"/>
          </p:cNvSpPr>
          <p:nvPr>
            <p:ph type="sldNum" sz="quarter" idx="12"/>
          </p:nvPr>
        </p:nvSpPr>
        <p:spPr>
          <a:ln/>
        </p:spPr>
        <p:txBody>
          <a:bodyPr/>
          <a:lstStyle>
            <a:lvl1pPr>
              <a:defRPr/>
            </a:lvl1pPr>
          </a:lstStyle>
          <a:p>
            <a:pPr>
              <a:defRPr/>
            </a:pPr>
            <a:fld id="{D3E43293-8073-41AB-8D57-AEF400442F41}" type="slidenum">
              <a:rPr lang="en-GB" altLang="ja-JP"/>
              <a:pPr>
                <a:defRPr/>
              </a:pPr>
              <a:t>‹#›</a:t>
            </a:fld>
            <a:endParaRPr lang="en-GB" altLang="ja-JP"/>
          </a:p>
        </p:txBody>
      </p:sp>
    </p:spTree>
    <p:extLst>
      <p:ext uri="{BB962C8B-B14F-4D97-AF65-F5344CB8AC3E}">
        <p14:creationId xmlns:p14="http://schemas.microsoft.com/office/powerpoint/2010/main" val="20571049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ja-JP"/>
          </a:p>
        </p:txBody>
      </p:sp>
      <p:sp>
        <p:nvSpPr>
          <p:cNvPr id="5" name="Rectangle 6"/>
          <p:cNvSpPr>
            <a:spLocks noGrp="1" noChangeArrowheads="1"/>
          </p:cNvSpPr>
          <p:nvPr>
            <p:ph type="sldNum" sz="quarter" idx="12"/>
          </p:nvPr>
        </p:nvSpPr>
        <p:spPr>
          <a:ln/>
        </p:spPr>
        <p:txBody>
          <a:bodyPr/>
          <a:lstStyle>
            <a:lvl1pPr>
              <a:defRPr/>
            </a:lvl1pPr>
          </a:lstStyle>
          <a:p>
            <a:pPr>
              <a:defRPr/>
            </a:pPr>
            <a:fld id="{5DF6BB69-C322-427A-800E-DE9B985C0930}" type="slidenum">
              <a:rPr lang="en-GB" altLang="ja-JP"/>
              <a:pPr>
                <a:defRPr/>
              </a:pPr>
              <a:t>‹#›</a:t>
            </a:fld>
            <a:endParaRPr lang="en-GB" altLang="ja-JP"/>
          </a:p>
        </p:txBody>
      </p:sp>
    </p:spTree>
    <p:extLst>
      <p:ext uri="{BB962C8B-B14F-4D97-AF65-F5344CB8AC3E}">
        <p14:creationId xmlns:p14="http://schemas.microsoft.com/office/powerpoint/2010/main" val="237961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8EEEFE1-2492-4B1F-A2CF-6E9FECF82E8B}" type="slidenum">
              <a:rPr lang="en-GB"/>
              <a:pPr>
                <a:defRPr/>
              </a:pPr>
              <a:t>‹#›</a:t>
            </a:fld>
            <a:endParaRPr lang="en-GB"/>
          </a:p>
        </p:txBody>
      </p:sp>
    </p:spTree>
    <p:extLst>
      <p:ext uri="{BB962C8B-B14F-4D97-AF65-F5344CB8AC3E}">
        <p14:creationId xmlns:p14="http://schemas.microsoft.com/office/powerpoint/2010/main" val="25201821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ja-JP"/>
          </a:p>
        </p:txBody>
      </p:sp>
      <p:sp>
        <p:nvSpPr>
          <p:cNvPr id="4" name="Rectangle 6"/>
          <p:cNvSpPr>
            <a:spLocks noGrp="1" noChangeArrowheads="1"/>
          </p:cNvSpPr>
          <p:nvPr>
            <p:ph type="sldNum" sz="quarter" idx="12"/>
          </p:nvPr>
        </p:nvSpPr>
        <p:spPr>
          <a:ln/>
        </p:spPr>
        <p:txBody>
          <a:bodyPr/>
          <a:lstStyle>
            <a:lvl1pPr>
              <a:defRPr/>
            </a:lvl1pPr>
          </a:lstStyle>
          <a:p>
            <a:pPr>
              <a:defRPr/>
            </a:pPr>
            <a:fld id="{3B81CB5D-EC0D-41D7-A0A6-3308A4401C3D}" type="slidenum">
              <a:rPr lang="en-GB" altLang="ja-JP"/>
              <a:pPr>
                <a:defRPr/>
              </a:pPr>
              <a:t>‹#›</a:t>
            </a:fld>
            <a:endParaRPr lang="en-GB" altLang="ja-JP"/>
          </a:p>
        </p:txBody>
      </p:sp>
    </p:spTree>
    <p:extLst>
      <p:ext uri="{BB962C8B-B14F-4D97-AF65-F5344CB8AC3E}">
        <p14:creationId xmlns:p14="http://schemas.microsoft.com/office/powerpoint/2010/main" val="41398141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ja-JP"/>
          </a:p>
        </p:txBody>
      </p:sp>
      <p:sp>
        <p:nvSpPr>
          <p:cNvPr id="7" name="Rectangle 6"/>
          <p:cNvSpPr>
            <a:spLocks noGrp="1" noChangeArrowheads="1"/>
          </p:cNvSpPr>
          <p:nvPr>
            <p:ph type="sldNum" sz="quarter" idx="12"/>
          </p:nvPr>
        </p:nvSpPr>
        <p:spPr>
          <a:ln/>
        </p:spPr>
        <p:txBody>
          <a:bodyPr/>
          <a:lstStyle>
            <a:lvl1pPr>
              <a:defRPr/>
            </a:lvl1pPr>
          </a:lstStyle>
          <a:p>
            <a:pPr>
              <a:defRPr/>
            </a:pPr>
            <a:fld id="{E9E88F59-CC6E-4190-9E2D-71C5986D2F95}" type="slidenum">
              <a:rPr lang="en-GB" altLang="ja-JP"/>
              <a:pPr>
                <a:defRPr/>
              </a:pPr>
              <a:t>‹#›</a:t>
            </a:fld>
            <a:endParaRPr lang="en-GB" altLang="ja-JP"/>
          </a:p>
        </p:txBody>
      </p:sp>
    </p:spTree>
    <p:extLst>
      <p:ext uri="{BB962C8B-B14F-4D97-AF65-F5344CB8AC3E}">
        <p14:creationId xmlns:p14="http://schemas.microsoft.com/office/powerpoint/2010/main" val="10219712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ja-JP"/>
          </a:p>
        </p:txBody>
      </p:sp>
      <p:sp>
        <p:nvSpPr>
          <p:cNvPr id="7" name="Rectangle 6"/>
          <p:cNvSpPr>
            <a:spLocks noGrp="1" noChangeArrowheads="1"/>
          </p:cNvSpPr>
          <p:nvPr>
            <p:ph type="sldNum" sz="quarter" idx="12"/>
          </p:nvPr>
        </p:nvSpPr>
        <p:spPr>
          <a:ln/>
        </p:spPr>
        <p:txBody>
          <a:bodyPr/>
          <a:lstStyle>
            <a:lvl1pPr>
              <a:defRPr/>
            </a:lvl1pPr>
          </a:lstStyle>
          <a:p>
            <a:pPr>
              <a:defRPr/>
            </a:pPr>
            <a:fld id="{2389F78A-3F36-45A1-9C43-9C03416CDA79}" type="slidenum">
              <a:rPr lang="en-GB" altLang="ja-JP"/>
              <a:pPr>
                <a:defRPr/>
              </a:pPr>
              <a:t>‹#›</a:t>
            </a:fld>
            <a:endParaRPr lang="en-GB" altLang="ja-JP"/>
          </a:p>
        </p:txBody>
      </p:sp>
    </p:spTree>
    <p:extLst>
      <p:ext uri="{BB962C8B-B14F-4D97-AF65-F5344CB8AC3E}">
        <p14:creationId xmlns:p14="http://schemas.microsoft.com/office/powerpoint/2010/main" val="33872103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10E0F5-0722-4F2D-914E-9DFDB3A73AC2}" type="slidenum">
              <a:rPr lang="en-GB" altLang="ja-JP"/>
              <a:pPr>
                <a:defRPr/>
              </a:pPr>
              <a:t>‹#›</a:t>
            </a:fld>
            <a:endParaRPr lang="en-GB" altLang="ja-JP"/>
          </a:p>
        </p:txBody>
      </p:sp>
    </p:spTree>
    <p:extLst>
      <p:ext uri="{BB962C8B-B14F-4D97-AF65-F5344CB8AC3E}">
        <p14:creationId xmlns:p14="http://schemas.microsoft.com/office/powerpoint/2010/main" val="8374297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ja-JP"/>
          </a:p>
        </p:txBody>
      </p:sp>
      <p:sp>
        <p:nvSpPr>
          <p:cNvPr id="6" name="Rectangle 6"/>
          <p:cNvSpPr>
            <a:spLocks noGrp="1" noChangeArrowheads="1"/>
          </p:cNvSpPr>
          <p:nvPr>
            <p:ph type="sldNum" sz="quarter" idx="12"/>
          </p:nvPr>
        </p:nvSpPr>
        <p:spPr>
          <a:ln/>
        </p:spPr>
        <p:txBody>
          <a:bodyPr/>
          <a:lstStyle>
            <a:lvl1pPr>
              <a:defRPr/>
            </a:lvl1pPr>
          </a:lstStyle>
          <a:p>
            <a:pPr>
              <a:defRPr/>
            </a:pPr>
            <a:fld id="{D9CD332D-359C-44DD-90C2-213E1E391705}" type="slidenum">
              <a:rPr lang="en-GB" altLang="ja-JP"/>
              <a:pPr>
                <a:defRPr/>
              </a:pPr>
              <a:t>‹#›</a:t>
            </a:fld>
            <a:endParaRPr lang="en-GB" altLang="ja-JP"/>
          </a:p>
        </p:txBody>
      </p:sp>
    </p:spTree>
    <p:extLst>
      <p:ext uri="{BB962C8B-B14F-4D97-AF65-F5344CB8AC3E}">
        <p14:creationId xmlns:p14="http://schemas.microsoft.com/office/powerpoint/2010/main" val="39390204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ja-JP"/>
          </a:p>
        </p:txBody>
      </p:sp>
      <p:sp>
        <p:nvSpPr>
          <p:cNvPr id="7" name="Rectangle 6"/>
          <p:cNvSpPr>
            <a:spLocks noGrp="1" noChangeArrowheads="1"/>
          </p:cNvSpPr>
          <p:nvPr>
            <p:ph type="sldNum" sz="quarter" idx="12"/>
          </p:nvPr>
        </p:nvSpPr>
        <p:spPr>
          <a:ln/>
        </p:spPr>
        <p:txBody>
          <a:bodyPr/>
          <a:lstStyle>
            <a:lvl1pPr>
              <a:defRPr/>
            </a:lvl1pPr>
          </a:lstStyle>
          <a:p>
            <a:pPr>
              <a:defRPr/>
            </a:pPr>
            <a:fld id="{C8198237-2F20-43BA-A73F-0B1C5C0D1A80}" type="slidenum">
              <a:rPr lang="en-GB" altLang="ja-JP"/>
              <a:pPr>
                <a:defRPr/>
              </a:pPr>
              <a:t>‹#›</a:t>
            </a:fld>
            <a:endParaRPr lang="en-GB" altLang="ja-JP"/>
          </a:p>
        </p:txBody>
      </p:sp>
    </p:spTree>
    <p:extLst>
      <p:ext uri="{BB962C8B-B14F-4D97-AF65-F5344CB8AC3E}">
        <p14:creationId xmlns:p14="http://schemas.microsoft.com/office/powerpoint/2010/main" val="15650426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ja-JP"/>
          </a:p>
        </p:txBody>
      </p:sp>
      <p:sp>
        <p:nvSpPr>
          <p:cNvPr id="6" name="Rectangle 6"/>
          <p:cNvSpPr>
            <a:spLocks noGrp="1" noChangeArrowheads="1"/>
          </p:cNvSpPr>
          <p:nvPr>
            <p:ph type="sldNum" sz="quarter" idx="12"/>
          </p:nvPr>
        </p:nvSpPr>
        <p:spPr>
          <a:ln/>
        </p:spPr>
        <p:txBody>
          <a:bodyPr/>
          <a:lstStyle>
            <a:lvl1pPr>
              <a:defRPr/>
            </a:lvl1pPr>
          </a:lstStyle>
          <a:p>
            <a:pPr>
              <a:defRPr/>
            </a:pPr>
            <a:fld id="{EC2C6DDB-C69A-4515-B4F5-4E1818E3265E}" type="slidenum">
              <a:rPr lang="en-GB" altLang="ja-JP"/>
              <a:pPr>
                <a:defRPr/>
              </a:pPr>
              <a:t>‹#›</a:t>
            </a:fld>
            <a:endParaRPr lang="en-GB" altLang="ja-JP"/>
          </a:p>
        </p:txBody>
      </p:sp>
    </p:spTree>
    <p:extLst>
      <p:ext uri="{BB962C8B-B14F-4D97-AF65-F5344CB8AC3E}">
        <p14:creationId xmlns:p14="http://schemas.microsoft.com/office/powerpoint/2010/main" val="15803635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247053" y="4168382"/>
            <a:ext cx="8649893" cy="882671"/>
          </a:xfrm>
          <a:prstGeom prst="rect">
            <a:avLst/>
          </a:prstGeom>
        </p:spPr>
        <p:txBody>
          <a:bodyPr/>
          <a:lstStyle>
            <a:lvl1pPr marL="0" marR="0" indent="0" algn="ctr" defTabSz="393700" rtl="0" eaLnBrk="0" fontAlgn="base" latinLnBrk="0" hangingPunct="0">
              <a:lnSpc>
                <a:spcPct val="100000"/>
              </a:lnSpc>
              <a:spcBef>
                <a:spcPct val="0"/>
              </a:spcBef>
              <a:spcAft>
                <a:spcPct val="0"/>
              </a:spcAft>
              <a:buClr>
                <a:srgbClr val="000000"/>
              </a:buClr>
              <a:buSzPct val="100000"/>
              <a:buFont typeface="Times New Roman" pitchFamily="18" charset="0"/>
              <a:buNone/>
              <a:tabLst/>
              <a:defRPr sz="2400" b="1" baseline="0">
                <a:solidFill>
                  <a:schemeClr val="bg1"/>
                </a:solidFill>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0" name="Text Placeholder 9"/>
          <p:cNvSpPr>
            <a:spLocks noGrp="1"/>
          </p:cNvSpPr>
          <p:nvPr>
            <p:ph type="body" sz="quarter" idx="12"/>
          </p:nvPr>
        </p:nvSpPr>
        <p:spPr>
          <a:xfrm>
            <a:off x="2393156" y="5586967"/>
            <a:ext cx="4356100" cy="394384"/>
          </a:xfrm>
          <a:prstGeom prst="rect">
            <a:avLst/>
          </a:prstGeom>
        </p:spPr>
        <p:txBody>
          <a:bodyPr/>
          <a:lstStyle>
            <a:lvl1pPr algn="ctr">
              <a:defRPr sz="1800" baseline="0">
                <a:solidFill>
                  <a:schemeClr val="bg1"/>
                </a:solidFill>
                <a:latin typeface="Verdana" pitchFamily="34" charset="0"/>
                <a:ea typeface="Verdana" pitchFamily="34" charset="0"/>
                <a:cs typeface="Verdana" pitchFamily="34" charset="0"/>
              </a:defRPr>
            </a:lvl1pPr>
          </a:lstStyle>
          <a:p>
            <a:pPr lvl="0"/>
            <a:r>
              <a:rPr lang="en-US" smtClean="0"/>
              <a:t>Click to edit Master text styles</a:t>
            </a:r>
          </a:p>
        </p:txBody>
      </p:sp>
    </p:spTree>
    <p:extLst>
      <p:ext uri="{BB962C8B-B14F-4D97-AF65-F5344CB8AC3E}">
        <p14:creationId xmlns:p14="http://schemas.microsoft.com/office/powerpoint/2010/main" val="13505282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03313"/>
            <a:ext cx="9144000"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LOGO CE-EN-quadri.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05250" y="333375"/>
            <a:ext cx="15843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4230688" y="6429375"/>
            <a:ext cx="684212" cy="455613"/>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8" name="TextBox 7"/>
          <p:cNvSpPr txBox="1">
            <a:spLocks noChangeArrowheads="1"/>
          </p:cNvSpPr>
          <p:nvPr userDrawn="1"/>
        </p:nvSpPr>
        <p:spPr bwMode="auto">
          <a:xfrm>
            <a:off x="4173538" y="6388100"/>
            <a:ext cx="846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r>
              <a:rPr lang="fr-BE" sz="900" b="0" i="1" smtClean="0">
                <a:solidFill>
                  <a:srgbClr val="FFFFFF"/>
                </a:solidFill>
                <a:latin typeface="EC Square Sans Pro Light"/>
                <a:ea typeface="+mn-ea"/>
              </a:rPr>
              <a:t>Research and Innovation </a:t>
            </a:r>
            <a:endParaRPr lang="en-GB" sz="900" b="0" i="1" smtClean="0">
              <a:solidFill>
                <a:srgbClr val="FFFFFF"/>
              </a:solidFill>
              <a:latin typeface="EC Square Sans Pro Light"/>
              <a:ea typeface="+mn-ea"/>
            </a:endParaRPr>
          </a:p>
        </p:txBody>
      </p:sp>
      <p:sp>
        <p:nvSpPr>
          <p:cNvPr id="9" name="TextBox 8"/>
          <p:cNvSpPr txBox="1"/>
          <p:nvPr userDrawn="1"/>
        </p:nvSpPr>
        <p:spPr>
          <a:xfrm>
            <a:off x="0" y="4684713"/>
            <a:ext cx="2051050" cy="400050"/>
          </a:xfrm>
          <a:prstGeom prst="rect">
            <a:avLst/>
          </a:prstGeom>
          <a:solidFill>
            <a:schemeClr val="accent6"/>
          </a:solidFill>
        </p:spPr>
        <p:txBody>
          <a:bodyPr lIns="0" anchor="ctr">
            <a:spAutoFit/>
          </a:bodyPr>
          <a:lstStyle/>
          <a:p>
            <a:pPr marL="444500">
              <a:defRPr/>
            </a:pPr>
            <a:r>
              <a:rPr lang="en-GB" sz="2000" b="0" i="1" dirty="0">
                <a:solidFill>
                  <a:srgbClr val="FFFFFF"/>
                </a:solidFill>
                <a:latin typeface="Arial" panose="020B0604020202020204" pitchFamily="34" charset="0"/>
                <a:ea typeface="+mn-ea"/>
                <a:cs typeface="Arial" pitchFamily="34" charset="0"/>
              </a:rPr>
              <a:t>#</a:t>
            </a:r>
            <a:r>
              <a:rPr lang="en-GB" sz="2000" b="0" dirty="0" err="1">
                <a:solidFill>
                  <a:srgbClr val="FFFFFF"/>
                </a:solidFill>
                <a:latin typeface="Arial" panose="020B0604020202020204" pitchFamily="34" charset="0"/>
                <a:ea typeface="+mn-ea"/>
                <a:cs typeface="Arial" pitchFamily="34" charset="0"/>
              </a:rPr>
              <a:t>HorizonEU</a:t>
            </a:r>
            <a:r>
              <a:rPr lang="en-GB" sz="2000" b="0" dirty="0">
                <a:solidFill>
                  <a:srgbClr val="FFFFFF"/>
                </a:solidFill>
                <a:latin typeface="Arial" panose="020B0604020202020204" pitchFamily="34" charset="0"/>
                <a:ea typeface="+mn-ea"/>
                <a:cs typeface="Arial" pitchFamily="34" charset="0"/>
              </a:rPr>
              <a:t> </a:t>
            </a:r>
          </a:p>
        </p:txBody>
      </p:sp>
      <p:sp>
        <p:nvSpPr>
          <p:cNvPr id="10" name="TextBox 9"/>
          <p:cNvSpPr txBox="1">
            <a:spLocks noChangeArrowheads="1"/>
          </p:cNvSpPr>
          <p:nvPr userDrawn="1"/>
        </p:nvSpPr>
        <p:spPr bwMode="auto">
          <a:xfrm>
            <a:off x="358775" y="2624138"/>
            <a:ext cx="3960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r>
              <a:rPr lang="en-US" sz="2000" b="0" smtClean="0">
                <a:solidFill>
                  <a:srgbClr val="0E4194"/>
                </a:solidFill>
                <a:ea typeface="+mn-ea"/>
              </a:rPr>
              <a:t>Commission proposal for</a:t>
            </a:r>
            <a:endParaRPr lang="en-GB" sz="2000" b="0" smtClean="0">
              <a:solidFill>
                <a:srgbClr val="0E4194"/>
              </a:solidFill>
              <a:ea typeface="+mn-ea"/>
            </a:endParaRPr>
          </a:p>
        </p:txBody>
      </p:sp>
      <p:sp>
        <p:nvSpPr>
          <p:cNvPr id="11" name="TextBox 10"/>
          <p:cNvSpPr txBox="1">
            <a:spLocks noChangeArrowheads="1"/>
          </p:cNvSpPr>
          <p:nvPr userDrawn="1"/>
        </p:nvSpPr>
        <p:spPr bwMode="auto">
          <a:xfrm>
            <a:off x="361950" y="3644900"/>
            <a:ext cx="4657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r>
              <a:rPr lang="en-US" sz="1500" smtClean="0">
                <a:solidFill>
                  <a:srgbClr val="00B0F0"/>
                </a:solidFill>
                <a:latin typeface="Arial" pitchFamily="34" charset="0"/>
                <a:ea typeface="+mn-ea"/>
              </a:rPr>
              <a:t>THE NEXT EU RESEARCH &amp; INNOVATION  PROGRAMME (2021 – 2027)</a:t>
            </a:r>
            <a:endParaRPr lang="en-GB" sz="1500" smtClean="0">
              <a:solidFill>
                <a:srgbClr val="00B0F0"/>
              </a:solidFill>
              <a:latin typeface="Arial" pitchFamily="34" charset="0"/>
              <a:ea typeface="+mn-ea"/>
            </a:endParaRPr>
          </a:p>
        </p:txBody>
      </p:sp>
      <p:sp>
        <p:nvSpPr>
          <p:cNvPr id="12" name="TextBox 11"/>
          <p:cNvSpPr txBox="1">
            <a:spLocks noChangeArrowheads="1"/>
          </p:cNvSpPr>
          <p:nvPr userDrawn="1"/>
        </p:nvSpPr>
        <p:spPr bwMode="auto">
          <a:xfrm>
            <a:off x="355600" y="2892425"/>
            <a:ext cx="4319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r>
              <a:rPr lang="en-US" sz="4000" smtClean="0">
                <a:solidFill>
                  <a:srgbClr val="0E4194"/>
                </a:solidFill>
                <a:latin typeface="Arial" pitchFamily="34" charset="0"/>
                <a:ea typeface="+mn-ea"/>
              </a:rPr>
              <a:t>Horizon Europe</a:t>
            </a:r>
            <a:endParaRPr lang="en-GB" sz="4000" b="0" smtClean="0">
              <a:solidFill>
                <a:srgbClr val="0E4194"/>
              </a:solidFill>
              <a:latin typeface="Arial" pitchFamily="34" charset="0"/>
              <a:ea typeface="+mn-ea"/>
            </a:endParaRPr>
          </a:p>
        </p:txBody>
      </p:sp>
      <p:sp>
        <p:nvSpPr>
          <p:cNvPr id="4" name="Text Placeholder 3"/>
          <p:cNvSpPr>
            <a:spLocks noGrp="1"/>
          </p:cNvSpPr>
          <p:nvPr>
            <p:ph type="body" sz="quarter" idx="10"/>
          </p:nvPr>
        </p:nvSpPr>
        <p:spPr>
          <a:xfrm>
            <a:off x="367913" y="5351661"/>
            <a:ext cx="4914642" cy="252437"/>
          </a:xfrm>
          <a:prstGeom prst="rect">
            <a:avLst/>
          </a:prstGeom>
        </p:spPr>
        <p:txBody>
          <a:bodyPr/>
          <a:lstStyle>
            <a:lvl1pPr marL="0" indent="0">
              <a:buNone/>
              <a:defRPr sz="1400" b="0" i="0" baseline="0"/>
            </a:lvl1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16" name="Text Placeholder 3"/>
          <p:cNvSpPr>
            <a:spLocks noGrp="1"/>
          </p:cNvSpPr>
          <p:nvPr>
            <p:ph type="body" sz="quarter" idx="11"/>
          </p:nvPr>
        </p:nvSpPr>
        <p:spPr>
          <a:xfrm>
            <a:off x="370664" y="5604099"/>
            <a:ext cx="4914642" cy="208688"/>
          </a:xfrm>
          <a:prstGeom prst="rect">
            <a:avLst/>
          </a:prstGeom>
        </p:spPr>
        <p:txBody>
          <a:bodyPr/>
          <a:lstStyle>
            <a:lvl1pPr marL="0" indent="0">
              <a:buNone/>
              <a:defRPr sz="1400" i="0" baseline="0"/>
            </a:lvl1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3"/>
          <p:cNvSpPr>
            <a:spLocks noGrp="1"/>
          </p:cNvSpPr>
          <p:nvPr>
            <p:ph type="body" sz="quarter" idx="12"/>
          </p:nvPr>
        </p:nvSpPr>
        <p:spPr>
          <a:xfrm>
            <a:off x="370664" y="5843364"/>
            <a:ext cx="4914642" cy="353263"/>
          </a:xfrm>
          <a:prstGeom prst="rect">
            <a:avLst/>
          </a:prstGeom>
        </p:spPr>
        <p:txBody>
          <a:bodyPr/>
          <a:lstStyle>
            <a:lvl1pPr marL="0" indent="0">
              <a:buNone/>
              <a:defRPr sz="1400" i="0" baseline="0"/>
            </a:lvl1pPr>
            <a:lvl5pPr>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995000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021388"/>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71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1721062-84F1-4A73-8A18-B73B4A0A7994}" type="slidenum">
              <a:rPr lang="en-GB"/>
              <a:pPr>
                <a:defRPr/>
              </a:pPr>
              <a:t>‹#›</a:t>
            </a:fld>
            <a:endParaRPr lang="en-GB"/>
          </a:p>
        </p:txBody>
      </p:sp>
    </p:spTree>
    <p:extLst>
      <p:ext uri="{BB962C8B-B14F-4D97-AF65-F5344CB8AC3E}">
        <p14:creationId xmlns:p14="http://schemas.microsoft.com/office/powerpoint/2010/main" val="39194329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3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77013" y="6021388"/>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6"/>
          <p:cNvSpPr>
            <a:spLocks noGrp="1"/>
          </p:cNvSpPr>
          <p:nvPr>
            <p:ph type="body" sz="quarter" idx="10"/>
          </p:nvPr>
        </p:nvSpPr>
        <p:spPr>
          <a:xfrm>
            <a:off x="611560" y="1071024"/>
            <a:ext cx="7920880" cy="3438095"/>
          </a:xfrm>
          <a:prstGeom prst="rect">
            <a:avLst/>
          </a:prstGeom>
        </p:spPr>
        <p:txBody>
          <a:bodyPr anchor="ctr"/>
          <a:lstStyle>
            <a:lvl1pPr marL="0" indent="0" algn="ctr">
              <a:buNone/>
              <a:defRPr sz="2800" b="1" i="0">
                <a:solidFill>
                  <a:schemeClr val="bg1"/>
                </a:solidFill>
              </a:defRPr>
            </a:lvl1pPr>
          </a:lstStyle>
          <a:p>
            <a:pPr lvl="0"/>
            <a:r>
              <a:rPr lang="en-US" smtClean="0"/>
              <a:t>Click to edit Master text styles</a:t>
            </a:r>
          </a:p>
        </p:txBody>
      </p:sp>
      <p:sp>
        <p:nvSpPr>
          <p:cNvPr id="6" name="Text Placeholder 10"/>
          <p:cNvSpPr>
            <a:spLocks noGrp="1"/>
          </p:cNvSpPr>
          <p:nvPr>
            <p:ph type="body" sz="quarter" idx="11"/>
          </p:nvPr>
        </p:nvSpPr>
        <p:spPr>
          <a:xfrm>
            <a:off x="3745335" y="4888209"/>
            <a:ext cx="5074815" cy="989064"/>
          </a:xfrm>
          <a:prstGeom prst="rect">
            <a:avLst/>
          </a:prstGeo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8440118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001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5805488"/>
            <a:ext cx="9144000" cy="1052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solidFill>
                <a:srgbClr val="FFFFFF"/>
              </a:solidFill>
            </a:endParaRPr>
          </a:p>
        </p:txBody>
      </p:sp>
      <p:pic>
        <p:nvPicPr>
          <p:cNvPr id="4" name="Picture 1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77013" y="6021388"/>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4738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1563" y="549275"/>
            <a:ext cx="23034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3957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3743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ja-JP"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smtClean="0"/>
              <a:t>Click to edit Master text styles</a:t>
            </a:r>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612360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81193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7" name="Date Placeholder 6"/>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688857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Date Placeholder 2"/>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05856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25802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ja-JP"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55838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927072A-1C18-46EB-90C5-A38010F4EB17}" type="slidenum">
              <a:rPr lang="en-GB"/>
              <a:pPr>
                <a:defRPr/>
              </a:pPr>
              <a:t>‹#›</a:t>
            </a:fld>
            <a:endParaRPr lang="en-GB"/>
          </a:p>
        </p:txBody>
      </p:sp>
    </p:spTree>
    <p:extLst>
      <p:ext uri="{BB962C8B-B14F-4D97-AF65-F5344CB8AC3E}">
        <p14:creationId xmlns:p14="http://schemas.microsoft.com/office/powerpoint/2010/main" val="16109991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ja-JP"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2326295"/>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39105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681790"/>
      </p:ext>
    </p:extLst>
  </p:cSld>
  <p:clrMapOvr>
    <a:masterClrMapping/>
  </p:clrMapOvr>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643153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ja-JP"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smtClean="0"/>
              <a:t>Click to edit Master text styles</a:t>
            </a:r>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436680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66584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7" name="Date Placeholder 6"/>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281993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Date Placeholder 2"/>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53174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91930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ja-JP"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1572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BB874A5-998D-40C2-8B64-97AC84106B1B}" type="slidenum">
              <a:rPr lang="en-GB"/>
              <a:pPr>
                <a:defRPr/>
              </a:pPr>
              <a:t>‹#›</a:t>
            </a:fld>
            <a:endParaRPr lang="en-GB"/>
          </a:p>
        </p:txBody>
      </p:sp>
    </p:spTree>
    <p:extLst>
      <p:ext uri="{BB962C8B-B14F-4D97-AF65-F5344CB8AC3E}">
        <p14:creationId xmlns:p14="http://schemas.microsoft.com/office/powerpoint/2010/main" val="30389193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ja-JP"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2025012"/>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40265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272172"/>
      </p:ext>
    </p:extLst>
  </p:cSld>
  <p:clrMapOvr>
    <a:masterClrMapping/>
  </p:clrMapOvr>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 y="0"/>
            <a:ext cx="3965510" cy="944404"/>
          </a:xfrm>
          <a:prstGeom prst="rect">
            <a:avLst/>
          </a:prstGeom>
          <a:ln/>
        </p:spPr>
        <p:txBody>
          <a:bodyPr anchor="ctr"/>
          <a:lstStyle>
            <a:lvl1pPr marL="0" indent="0" algn="ctr">
              <a:defRPr sz="2100">
                <a:solidFill>
                  <a:srgbClr val="F7C943"/>
                </a:solidFill>
                <a:latin typeface="Calibri" panose="020F0502020204030204" pitchFamily="34" charset="0"/>
                <a:cs typeface="Calibri" panose="020F0502020204030204" pitchFamily="34" charset="0"/>
              </a:defRPr>
            </a:lvl1pPr>
          </a:lstStyle>
          <a:p>
            <a:endParaRPr lang="en-GB" noProof="0" dirty="0"/>
          </a:p>
        </p:txBody>
      </p:sp>
      <p:sp>
        <p:nvSpPr>
          <p:cNvPr id="6" name="Rectangle 12"/>
          <p:cNvSpPr>
            <a:spLocks noGrp="1" noChangeArrowheads="1"/>
          </p:cNvSpPr>
          <p:nvPr>
            <p:ph type="body" idx="1"/>
          </p:nvPr>
        </p:nvSpPr>
        <p:spPr>
          <a:xfrm>
            <a:off x="114300" y="1238251"/>
            <a:ext cx="8908402" cy="4953000"/>
          </a:xfrm>
          <a:prstGeom prst="rect">
            <a:avLst/>
          </a:prstGeom>
          <a:ln/>
        </p:spPr>
        <p:txBody>
          <a:bodyPr/>
          <a:lstStyle>
            <a:lvl1pPr marL="0" indent="0">
              <a:defRPr/>
            </a:lvl1pPr>
          </a:lstStyle>
          <a:p>
            <a:endParaRPr lang="en-GB" noProof="0" dirty="0"/>
          </a:p>
        </p:txBody>
      </p:sp>
    </p:spTree>
    <p:extLst>
      <p:ext uri="{BB962C8B-B14F-4D97-AF65-F5344CB8AC3E}">
        <p14:creationId xmlns:p14="http://schemas.microsoft.com/office/powerpoint/2010/main" val="7970541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16486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63017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20941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78284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25227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6253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A3F24AB-5C97-493D-9B69-F8E768A2E1E9}" type="slidenum">
              <a:rPr lang="en-GB"/>
              <a:pPr>
                <a:defRPr/>
              </a:pPr>
              <a:t>‹#›</a:t>
            </a:fld>
            <a:endParaRPr lang="en-GB"/>
          </a:p>
        </p:txBody>
      </p:sp>
    </p:spTree>
    <p:extLst>
      <p:ext uri="{BB962C8B-B14F-4D97-AF65-F5344CB8AC3E}">
        <p14:creationId xmlns:p14="http://schemas.microsoft.com/office/powerpoint/2010/main" val="28210953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3306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74748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467362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42606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299735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09182"/>
      </p:ext>
    </p:extLst>
  </p:cSld>
  <p:clrMapOvr>
    <a:masterClrMapping/>
  </p:clrMapOvr>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 y="0"/>
            <a:ext cx="3965510" cy="944404"/>
          </a:xfrm>
          <a:prstGeom prst="rect">
            <a:avLst/>
          </a:prstGeom>
          <a:ln/>
        </p:spPr>
        <p:txBody>
          <a:bodyPr anchor="ctr"/>
          <a:lstStyle>
            <a:lvl1pPr marL="0" indent="0" algn="ctr">
              <a:defRPr sz="2100">
                <a:solidFill>
                  <a:srgbClr val="F7C943"/>
                </a:solidFill>
                <a:latin typeface="Calibri" panose="020F0502020204030204" pitchFamily="34" charset="0"/>
                <a:cs typeface="Calibri" panose="020F0502020204030204" pitchFamily="34" charset="0"/>
              </a:defRPr>
            </a:lvl1pPr>
          </a:lstStyle>
          <a:p>
            <a:endParaRPr lang="en-GB" noProof="0" dirty="0"/>
          </a:p>
        </p:txBody>
      </p:sp>
      <p:sp>
        <p:nvSpPr>
          <p:cNvPr id="6" name="Rectangle 12"/>
          <p:cNvSpPr>
            <a:spLocks noGrp="1" noChangeArrowheads="1"/>
          </p:cNvSpPr>
          <p:nvPr>
            <p:ph type="body" idx="1"/>
          </p:nvPr>
        </p:nvSpPr>
        <p:spPr>
          <a:xfrm>
            <a:off x="114300" y="1238251"/>
            <a:ext cx="8908402" cy="4953000"/>
          </a:xfrm>
          <a:prstGeom prst="rect">
            <a:avLst/>
          </a:prstGeom>
          <a:ln/>
        </p:spPr>
        <p:txBody>
          <a:bodyPr/>
          <a:lstStyle>
            <a:lvl1pPr marL="0" indent="0">
              <a:defRPr/>
            </a:lvl1pPr>
          </a:lstStyle>
          <a:p>
            <a:endParaRPr lang="en-GB" noProof="0" dirty="0"/>
          </a:p>
        </p:txBody>
      </p:sp>
    </p:spTree>
    <p:extLst>
      <p:ext uri="{BB962C8B-B14F-4D97-AF65-F5344CB8AC3E}">
        <p14:creationId xmlns:p14="http://schemas.microsoft.com/office/powerpoint/2010/main" val="42452748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24672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47921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808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314455"/>
            <a:ext cx="5486400" cy="341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4241374-1531-48BA-8C23-44C9BE61C144}" type="slidenum">
              <a:rPr lang="en-GB"/>
              <a:pPr>
                <a:defRPr/>
              </a:pPr>
              <a:t>‹#›</a:t>
            </a:fld>
            <a:endParaRPr lang="en-GB"/>
          </a:p>
        </p:txBody>
      </p:sp>
    </p:spTree>
    <p:extLst>
      <p:ext uri="{BB962C8B-B14F-4D97-AF65-F5344CB8AC3E}">
        <p14:creationId xmlns:p14="http://schemas.microsoft.com/office/powerpoint/2010/main" val="20516927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95771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31731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14300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98564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744817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46720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46733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19561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06041"/>
      </p:ext>
    </p:extLst>
  </p:cSld>
  <p:clrMapOvr>
    <a:masterClrMapping/>
  </p:clrMapOvr>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 y="0"/>
            <a:ext cx="3965510" cy="944404"/>
          </a:xfrm>
          <a:prstGeom prst="rect">
            <a:avLst/>
          </a:prstGeom>
          <a:ln/>
        </p:spPr>
        <p:txBody>
          <a:bodyPr anchor="ctr"/>
          <a:lstStyle>
            <a:lvl1pPr marL="0" indent="0" algn="ctr">
              <a:defRPr sz="1575">
                <a:solidFill>
                  <a:srgbClr val="F7C943"/>
                </a:solidFill>
                <a:latin typeface="Calibri" panose="020F0502020204030204" pitchFamily="34" charset="0"/>
                <a:cs typeface="Calibri" panose="020F0502020204030204" pitchFamily="34" charset="0"/>
              </a:defRPr>
            </a:lvl1pPr>
          </a:lstStyle>
          <a:p>
            <a:endParaRPr lang="en-GB" noProof="0" dirty="0"/>
          </a:p>
        </p:txBody>
      </p:sp>
      <p:sp>
        <p:nvSpPr>
          <p:cNvPr id="6" name="Rectangle 12"/>
          <p:cNvSpPr>
            <a:spLocks noGrp="1" noChangeArrowheads="1"/>
          </p:cNvSpPr>
          <p:nvPr>
            <p:ph type="body" idx="1"/>
          </p:nvPr>
        </p:nvSpPr>
        <p:spPr>
          <a:xfrm>
            <a:off x="114300" y="1238251"/>
            <a:ext cx="8908402" cy="4953000"/>
          </a:xfrm>
          <a:prstGeom prst="rect">
            <a:avLst/>
          </a:prstGeom>
          <a:ln/>
        </p:spPr>
        <p:txBody>
          <a:bodyPr/>
          <a:lstStyle>
            <a:lvl1pPr marL="0" indent="0">
              <a:defRPr/>
            </a:lvl1pPr>
          </a:lstStyle>
          <a:p>
            <a:endParaRPr lang="en-GB" noProof="0" dirty="0"/>
          </a:p>
        </p:txBody>
      </p:sp>
    </p:spTree>
    <p:extLst>
      <p:ext uri="{BB962C8B-B14F-4D97-AF65-F5344CB8AC3E}">
        <p14:creationId xmlns:p14="http://schemas.microsoft.com/office/powerpoint/2010/main" val="3516854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6B9AAB-9A78-45F9-B9B5-A04EE825BA03}" type="slidenum">
              <a:rPr lang="en-GB"/>
              <a:pPr>
                <a:defRPr/>
              </a:pPr>
              <a:t>‹#›</a:t>
            </a:fld>
            <a:endParaRPr lang="en-GB"/>
          </a:p>
        </p:txBody>
      </p:sp>
    </p:spTree>
    <p:extLst>
      <p:ext uri="{BB962C8B-B14F-4D97-AF65-F5344CB8AC3E}">
        <p14:creationId xmlns:p14="http://schemas.microsoft.com/office/powerpoint/2010/main" val="347266219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97293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171633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71501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34095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3257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135770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45631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631695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01183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8840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2" y="1339850"/>
            <a:ext cx="2106613"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170612"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177A36-76D7-46E0-80D4-AE786CAD5F19}" type="slidenum">
              <a:rPr lang="en-GB"/>
              <a:pPr>
                <a:defRPr/>
              </a:pPr>
              <a:t>‹#›</a:t>
            </a:fld>
            <a:endParaRPr lang="en-GB"/>
          </a:p>
        </p:txBody>
      </p:sp>
    </p:spTree>
    <p:extLst>
      <p:ext uri="{BB962C8B-B14F-4D97-AF65-F5344CB8AC3E}">
        <p14:creationId xmlns:p14="http://schemas.microsoft.com/office/powerpoint/2010/main" val="380321714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70802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502567"/>
      </p:ext>
    </p:extLst>
  </p:cSld>
  <p:clrMapOvr>
    <a:masterClrMapping/>
  </p:clrMapOvr>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 y="0"/>
            <a:ext cx="3965510" cy="944404"/>
          </a:xfrm>
          <a:prstGeom prst="rect">
            <a:avLst/>
          </a:prstGeom>
          <a:ln/>
        </p:spPr>
        <p:txBody>
          <a:bodyPr anchor="ctr"/>
          <a:lstStyle>
            <a:lvl1pPr marL="0" indent="0" algn="ctr">
              <a:defRPr sz="2100">
                <a:solidFill>
                  <a:srgbClr val="F7C943"/>
                </a:solidFill>
                <a:latin typeface="Calibri" panose="020F0502020204030204" pitchFamily="34" charset="0"/>
                <a:cs typeface="Calibri" panose="020F0502020204030204" pitchFamily="34" charset="0"/>
              </a:defRPr>
            </a:lvl1pPr>
          </a:lstStyle>
          <a:p>
            <a:endParaRPr lang="en-GB" noProof="0" dirty="0"/>
          </a:p>
        </p:txBody>
      </p:sp>
      <p:sp>
        <p:nvSpPr>
          <p:cNvPr id="6" name="Rectangle 12"/>
          <p:cNvSpPr>
            <a:spLocks noGrp="1" noChangeArrowheads="1"/>
          </p:cNvSpPr>
          <p:nvPr>
            <p:ph type="body" idx="1"/>
          </p:nvPr>
        </p:nvSpPr>
        <p:spPr>
          <a:xfrm>
            <a:off x="114300" y="1238251"/>
            <a:ext cx="8908402" cy="4953000"/>
          </a:xfrm>
          <a:prstGeom prst="rect">
            <a:avLst/>
          </a:prstGeom>
          <a:ln/>
        </p:spPr>
        <p:txBody>
          <a:bodyPr/>
          <a:lstStyle>
            <a:lvl1pPr marL="0" indent="0">
              <a:defRPr/>
            </a:lvl1pPr>
          </a:lstStyle>
          <a:p>
            <a:endParaRPr lang="en-GB" noProof="0" dirty="0"/>
          </a:p>
        </p:txBody>
      </p:sp>
    </p:spTree>
    <p:extLst>
      <p:ext uri="{BB962C8B-B14F-4D97-AF65-F5344CB8AC3E}">
        <p14:creationId xmlns:p14="http://schemas.microsoft.com/office/powerpoint/2010/main" val="45518292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6240154"/>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ja-JP"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smtClean="0"/>
              <a:t>Click to edit Master text styles</a:t>
            </a:r>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9110297"/>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61027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7" name="Date Placeholder 6"/>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6785011"/>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Date Placeholder 2"/>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255024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711545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ja-JP"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1524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980728"/>
            <a:ext cx="9196069" cy="5400600"/>
          </a:xfrm>
          <a:prstGeom prst="rect">
            <a:avLst/>
          </a:prstGeom>
        </p:spPr>
      </p:pic>
      <p:sp>
        <p:nvSpPr>
          <p:cNvPr id="13" name="Rectangle 5"/>
          <p:cNvSpPr>
            <a:spLocks noChangeArrowheads="1"/>
          </p:cNvSpPr>
          <p:nvPr userDrawn="1"/>
        </p:nvSpPr>
        <p:spPr bwMode="auto">
          <a:xfrm>
            <a:off x="4067947" y="6738832"/>
            <a:ext cx="1079872" cy="119168"/>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eaLnBrk="1" hangingPunct="1"/>
            <a:endParaRPr lang="en-GB" sz="1800">
              <a:solidFill>
                <a:srgbClr val="FFFFFF"/>
              </a:solidFill>
            </a:endParaRPr>
          </a:p>
        </p:txBody>
      </p:sp>
      <p:sp>
        <p:nvSpPr>
          <p:cNvPr id="3076" name="Rectangle 4"/>
          <p:cNvSpPr>
            <a:spLocks noGrp="1" noChangeArrowheads="1"/>
          </p:cNvSpPr>
          <p:nvPr>
            <p:ph type="ctrTitle"/>
          </p:nvPr>
        </p:nvSpPr>
        <p:spPr>
          <a:xfrm>
            <a:off x="5292083" y="2348881"/>
            <a:ext cx="2952080" cy="792088"/>
          </a:xfrm>
        </p:spPr>
        <p:txBody>
          <a:bodyPr/>
          <a:lstStyle>
            <a:lvl1pPr marL="3175">
              <a:defRPr sz="7600">
                <a:solidFill>
                  <a:schemeClr val="bg1"/>
                </a:solidFill>
              </a:defRPr>
            </a:lvl1pPr>
          </a:lstStyle>
          <a:p>
            <a:pPr lvl="0"/>
            <a:r>
              <a:rPr lang="fr-BE" noProof="0" dirty="0"/>
              <a:t>Title</a:t>
            </a:r>
            <a:endParaRPr lang="en-GB" noProof="0" dirty="0"/>
          </a:p>
        </p:txBody>
      </p:sp>
      <p:sp>
        <p:nvSpPr>
          <p:cNvPr id="3077" name="Rectangle 5"/>
          <p:cNvSpPr>
            <a:spLocks noGrp="1" noChangeArrowheads="1"/>
          </p:cNvSpPr>
          <p:nvPr>
            <p:ph type="subTitle" idx="1"/>
          </p:nvPr>
        </p:nvSpPr>
        <p:spPr>
          <a:xfrm>
            <a:off x="5292080" y="3789040"/>
            <a:ext cx="3672408" cy="1080120"/>
          </a:xfrm>
        </p:spPr>
        <p:txBody>
          <a:bodyPr/>
          <a:lstStyle>
            <a:lvl1pPr marL="0" indent="0">
              <a:buFontTx/>
              <a:buNone/>
              <a:defRPr sz="3000" b="1" i="0">
                <a:solidFill>
                  <a:schemeClr val="bg1"/>
                </a:solidFill>
              </a:defRPr>
            </a:lvl1pPr>
          </a:lstStyle>
          <a:p>
            <a:pPr lvl="0"/>
            <a:r>
              <a:rPr lang="nl-BE" noProof="0"/>
              <a:t>Cliquez pour modifier le style des sous-titres du masque</a:t>
            </a:r>
            <a:endParaRPr lang="en-GB" noProof="0" dirty="0"/>
          </a:p>
        </p:txBody>
      </p:sp>
      <p:sp>
        <p:nvSpPr>
          <p:cNvPr id="8" name="Rectangle 6"/>
          <p:cNvSpPr>
            <a:spLocks noGrp="1" noChangeArrowheads="1"/>
          </p:cNvSpPr>
          <p:nvPr>
            <p:ph type="dt" sz="half" idx="10"/>
          </p:nvPr>
        </p:nvSpPr>
        <p:spPr>
          <a:xfrm>
            <a:off x="5292728" y="5300663"/>
            <a:ext cx="3382963" cy="360362"/>
          </a:xfrm>
        </p:spPr>
        <p:txBody>
          <a:bodyPr/>
          <a:lstStyle>
            <a:lvl1pPr>
              <a:defRPr sz="1200" b="1">
                <a:solidFill>
                  <a:schemeClr val="bg1"/>
                </a:solidFill>
                <a:latin typeface="+mn-lt"/>
                <a:ea typeface="Geneva" charset="0"/>
              </a:defRPr>
            </a:lvl1pPr>
          </a:lstStyle>
          <a:p>
            <a:pPr>
              <a:defRPr/>
            </a:pPr>
            <a:r>
              <a:rPr lang="en-GB"/>
              <a:t>www</a:t>
            </a:r>
          </a:p>
        </p:txBody>
      </p:sp>
      <p:pic>
        <p:nvPicPr>
          <p:cNvPr id="11" name="Picture 10" descr="logo_ce-eac_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13164" y="-27384"/>
            <a:ext cx="2054225"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942355"/>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ja-JP"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6527314"/>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p>
            <a:fld id="{1E190FAC-D87F-451D-ACDC-0E744141C2E0}" type="datetimeFigureOut">
              <a:rPr lang="ja-JP" altLang="en-US" smtClean="0">
                <a:solidFill>
                  <a:prstClr val="black">
                    <a:tint val="75000"/>
                  </a:prstClr>
                </a:solidFill>
              </a:rPr>
              <a:pPr/>
              <a:t>2019/8/27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43EE3C-9E92-47E8-BEEE-BCA1F59EA7E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81568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450678"/>
      </p:ext>
    </p:extLst>
  </p:cSld>
  <p:clrMapOvr>
    <a:masterClrMapping/>
  </p:clrMapOvr>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 y="0"/>
            <a:ext cx="3965510" cy="944404"/>
          </a:xfrm>
          <a:prstGeom prst="rect">
            <a:avLst/>
          </a:prstGeom>
          <a:ln/>
        </p:spPr>
        <p:txBody>
          <a:bodyPr anchor="ctr"/>
          <a:lstStyle>
            <a:lvl1pPr marL="0" indent="0" algn="ctr">
              <a:defRPr sz="2100">
                <a:solidFill>
                  <a:srgbClr val="F7C943"/>
                </a:solidFill>
                <a:latin typeface="Calibri" panose="020F0502020204030204" pitchFamily="34" charset="0"/>
                <a:cs typeface="Calibri" panose="020F0502020204030204" pitchFamily="34" charset="0"/>
              </a:defRPr>
            </a:lvl1pPr>
          </a:lstStyle>
          <a:p>
            <a:endParaRPr lang="en-GB" noProof="0" dirty="0"/>
          </a:p>
        </p:txBody>
      </p:sp>
      <p:sp>
        <p:nvSpPr>
          <p:cNvPr id="6" name="Rectangle 12"/>
          <p:cNvSpPr>
            <a:spLocks noGrp="1" noChangeArrowheads="1"/>
          </p:cNvSpPr>
          <p:nvPr>
            <p:ph type="body" idx="1"/>
          </p:nvPr>
        </p:nvSpPr>
        <p:spPr>
          <a:xfrm>
            <a:off x="114300" y="1238251"/>
            <a:ext cx="8908402" cy="4953000"/>
          </a:xfrm>
          <a:prstGeom prst="rect">
            <a:avLst/>
          </a:prstGeom>
          <a:ln/>
        </p:spPr>
        <p:txBody>
          <a:bodyPr/>
          <a:lstStyle>
            <a:lvl1pPr marL="0" indent="0">
              <a:defRPr/>
            </a:lvl1pPr>
          </a:lstStyle>
          <a:p>
            <a:endParaRPr lang="en-GB" noProof="0" dirty="0"/>
          </a:p>
        </p:txBody>
      </p:sp>
    </p:spTree>
    <p:extLst>
      <p:ext uri="{BB962C8B-B14F-4D97-AF65-F5344CB8AC3E}">
        <p14:creationId xmlns:p14="http://schemas.microsoft.com/office/powerpoint/2010/main" val="341871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right">
    <p:spTree>
      <p:nvGrpSpPr>
        <p:cNvPr id="1" name=""/>
        <p:cNvGrpSpPr/>
        <p:nvPr/>
      </p:nvGrpSpPr>
      <p:grpSpPr>
        <a:xfrm>
          <a:off x="0" y="0"/>
          <a:ext cx="0" cy="0"/>
          <a:chOff x="0" y="0"/>
          <a:chExt cx="0" cy="0"/>
        </a:xfrm>
      </p:grpSpPr>
      <p:sp>
        <p:nvSpPr>
          <p:cNvPr id="3" name="Rectangle 12"/>
          <p:cNvSpPr>
            <a:spLocks noChangeArrowheads="1"/>
          </p:cNvSpPr>
          <p:nvPr/>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defTabSz="457200"/>
            <a:endParaRPr lang="en-US" sz="1800">
              <a:solidFill>
                <a:srgbClr val="FFFFFF"/>
              </a:solidFill>
            </a:endParaRPr>
          </a:p>
        </p:txBody>
      </p:sp>
      <p:sp>
        <p:nvSpPr>
          <p:cNvPr id="4" name="Rectangle 2"/>
          <p:cNvSpPr txBox="1">
            <a:spLocks noChangeArrowheads="1"/>
          </p:cNvSpPr>
          <p:nvPr/>
        </p:nvSpPr>
        <p:spPr bwMode="auto">
          <a:xfrm>
            <a:off x="4560891" y="1435101"/>
            <a:ext cx="44608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82550"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fr-BE" sz="7000" b="1"/>
              <a:t>Title </a:t>
            </a:r>
            <a:r>
              <a:rPr lang="fr-BE" sz="2800" b="1"/>
              <a:t>(76pts)</a:t>
            </a:r>
            <a:endParaRPr lang="en-GB" sz="2800" b="1"/>
          </a:p>
        </p:txBody>
      </p:sp>
      <p:sp>
        <p:nvSpPr>
          <p:cNvPr id="5" name="Text Box 5"/>
          <p:cNvSpPr txBox="1">
            <a:spLocks noChangeArrowheads="1"/>
          </p:cNvSpPr>
          <p:nvPr/>
        </p:nvSpPr>
        <p:spPr bwMode="auto">
          <a:xfrm>
            <a:off x="4587878" y="5240338"/>
            <a:ext cx="3571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defRPr/>
            </a:pPr>
            <a:r>
              <a:rPr lang="fr-BE" sz="1400" dirty="0"/>
              <a:t>Speaker</a:t>
            </a:r>
            <a:r>
              <a:rPr lang="en-GB" sz="1400" dirty="0"/>
              <a:t>’s name</a:t>
            </a:r>
            <a:r>
              <a:rPr lang="fr-BE" sz="1400" dirty="0"/>
              <a:t> in 14pts</a:t>
            </a:r>
            <a:endParaRPr lang="en-GB" sz="1400" dirty="0"/>
          </a:p>
        </p:txBody>
      </p:sp>
      <p:pic>
        <p:nvPicPr>
          <p:cNvPr id="6" name="Picture 56" descr="logo_bo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678" y="6440494"/>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descr="logo_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3" y="252419"/>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a:spLocks noGrp="1" noChangeArrowheads="1"/>
          </p:cNvSpPr>
          <p:nvPr>
            <p:ph idx="11"/>
          </p:nvPr>
        </p:nvSpPr>
        <p:spPr>
          <a:xfrm>
            <a:off x="4564858" y="2962276"/>
            <a:ext cx="4289425" cy="1906588"/>
          </a:xfrm>
        </p:spPr>
        <p:txBody>
          <a:bodyPr/>
          <a:lstStyle>
            <a:lvl1pPr marL="0" indent="0">
              <a:defRPr/>
            </a:lvl1pPr>
          </a:lstStyle>
          <a:p>
            <a:pPr lvl="0"/>
            <a:r>
              <a:rPr lang="en-US"/>
              <a:t>Click to edit Master text styles</a:t>
            </a:r>
          </a:p>
        </p:txBody>
      </p:sp>
      <p:sp>
        <p:nvSpPr>
          <p:cNvPr id="8" name="Rectangle 7"/>
          <p:cNvSpPr>
            <a:spLocks noGrp="1" noChangeArrowheads="1"/>
          </p:cNvSpPr>
          <p:nvPr>
            <p:ph type="dt" sz="half" idx="12"/>
          </p:nvPr>
        </p:nvSpPr>
        <p:spPr>
          <a:xfrm>
            <a:off x="7486652" y="6388106"/>
            <a:ext cx="1495425" cy="257175"/>
          </a:xfrm>
        </p:spPr>
        <p:txBody>
          <a:bodyPr/>
          <a:lstStyle>
            <a:lvl1pPr>
              <a:defRPr sz="1200" b="1" baseline="0">
                <a:solidFill>
                  <a:srgbClr val="0F5494"/>
                </a:solidFill>
                <a:latin typeface="+mn-lt"/>
              </a:defRPr>
            </a:lvl1pPr>
          </a:lstStyle>
          <a:p>
            <a:endParaRPr lang="en-US" altLang="en-US"/>
          </a:p>
        </p:txBody>
      </p:sp>
    </p:spTree>
    <p:extLst>
      <p:ext uri="{BB962C8B-B14F-4D97-AF65-F5344CB8AC3E}">
        <p14:creationId xmlns:p14="http://schemas.microsoft.com/office/powerpoint/2010/main" val="857326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429625" cy="936625"/>
          </a:xfrm>
          <a:prstGeom prst="rect">
            <a:avLst/>
          </a:prstGeom>
        </p:spPr>
        <p:txBody>
          <a:bodyPr/>
          <a:lstStyle>
            <a:lvl1pPr marL="0" indent="0">
              <a:defRPr/>
            </a:lvl1pPr>
          </a:lstStyle>
          <a:p>
            <a:r>
              <a:rPr lang="en-US"/>
              <a:t>Click to edit Master title style</a:t>
            </a:r>
            <a:endParaRPr lang="en-GB" dirty="0"/>
          </a:p>
        </p:txBody>
      </p:sp>
      <p:sp>
        <p:nvSpPr>
          <p:cNvPr id="3" name="Content Placeholder 2"/>
          <p:cNvSpPr>
            <a:spLocks noGrp="1"/>
          </p:cNvSpPr>
          <p:nvPr>
            <p:ph idx="1"/>
          </p:nvPr>
        </p:nvSpPr>
        <p:spPr>
          <a:xfrm>
            <a:off x="400053" y="2492381"/>
            <a:ext cx="8420100" cy="1220309"/>
          </a:xfrm>
          <a:prstGeom prst="rect">
            <a:avLst/>
          </a:prstGeom>
        </p:spPr>
        <p:txBody>
          <a:bodyPr/>
          <a:lstStyle>
            <a:lvl1pPr marL="0" indent="0">
              <a:tabLst/>
              <a:defRPr/>
            </a:lvl1pPr>
            <a:lvl2pPr>
              <a:buClr>
                <a:srgbClr val="94133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2E31123-B57A-4CEF-A3EA-854C432F7B4E}" type="slidenum">
              <a:rPr lang="en-GB"/>
              <a:pPr>
                <a:defRPr/>
              </a:pPr>
              <a:t>‹#›</a:t>
            </a:fld>
            <a:endParaRPr lang="en-GB"/>
          </a:p>
        </p:txBody>
      </p:sp>
    </p:spTree>
    <p:extLst>
      <p:ext uri="{BB962C8B-B14F-4D97-AF65-F5344CB8AC3E}">
        <p14:creationId xmlns:p14="http://schemas.microsoft.com/office/powerpoint/2010/main" val="3034684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A2C8E3F-A0CC-4A25-BA7D-DEB80F2E17C9}" type="slidenum">
              <a:rPr lang="en-GB"/>
              <a:pPr>
                <a:defRPr/>
              </a:pPr>
              <a:t>‹#›</a:t>
            </a:fld>
            <a:endParaRPr lang="en-GB"/>
          </a:p>
        </p:txBody>
      </p:sp>
    </p:spTree>
    <p:extLst>
      <p:ext uri="{BB962C8B-B14F-4D97-AF65-F5344CB8AC3E}">
        <p14:creationId xmlns:p14="http://schemas.microsoft.com/office/powerpoint/2010/main" val="2441817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429625" cy="936625"/>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00050" y="2492381"/>
            <a:ext cx="4133850" cy="35290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2492381"/>
            <a:ext cx="4133850" cy="35290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FF900EF-F56A-45F9-A4EC-3466D043DB7D}" type="slidenum">
              <a:rPr lang="en-GB"/>
              <a:pPr>
                <a:defRPr/>
              </a:pPr>
              <a:t>‹#›</a:t>
            </a:fld>
            <a:endParaRPr lang="en-GB"/>
          </a:p>
        </p:txBody>
      </p:sp>
    </p:spTree>
    <p:extLst>
      <p:ext uri="{BB962C8B-B14F-4D97-AF65-F5344CB8AC3E}">
        <p14:creationId xmlns:p14="http://schemas.microsoft.com/office/powerpoint/2010/main" val="4282220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B6B87A3-0EE8-47F7-B671-26D162511A5F}" type="slidenum">
              <a:rPr lang="en-GB"/>
              <a:pPr>
                <a:defRPr/>
              </a:pPr>
              <a:t>‹#›</a:t>
            </a:fld>
            <a:endParaRPr lang="en-GB"/>
          </a:p>
        </p:txBody>
      </p:sp>
    </p:spTree>
    <p:extLst>
      <p:ext uri="{BB962C8B-B14F-4D97-AF65-F5344CB8AC3E}">
        <p14:creationId xmlns:p14="http://schemas.microsoft.com/office/powerpoint/2010/main" val="2695340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429625" cy="936625"/>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C082F46-3FB1-4754-87B1-F328304B1A61}" type="slidenum">
              <a:rPr lang="en-GB"/>
              <a:pPr>
                <a:defRPr/>
              </a:pPr>
              <a:t>‹#›</a:t>
            </a:fld>
            <a:endParaRPr lang="en-GB"/>
          </a:p>
        </p:txBody>
      </p:sp>
    </p:spTree>
    <p:extLst>
      <p:ext uri="{BB962C8B-B14F-4D97-AF65-F5344CB8AC3E}">
        <p14:creationId xmlns:p14="http://schemas.microsoft.com/office/powerpoint/2010/main" val="2702425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3D01E36-F608-4461-B615-EBFB8DC384B1}" type="slidenum">
              <a:rPr lang="en-GB"/>
              <a:pPr>
                <a:defRPr/>
              </a:pPr>
              <a:t>‹#›</a:t>
            </a:fld>
            <a:endParaRPr lang="en-GB"/>
          </a:p>
        </p:txBody>
      </p:sp>
    </p:spTree>
    <p:extLst>
      <p:ext uri="{BB962C8B-B14F-4D97-AF65-F5344CB8AC3E}">
        <p14:creationId xmlns:p14="http://schemas.microsoft.com/office/powerpoint/2010/main" val="1739721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1"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6428957-EABD-47B3-8BF4-F1E9453CE0F7}" type="slidenum">
              <a:rPr lang="en-GB"/>
              <a:pPr>
                <a:defRPr/>
              </a:pPr>
              <a:t>‹#›</a:t>
            </a:fld>
            <a:endParaRPr lang="en-GB"/>
          </a:p>
        </p:txBody>
      </p:sp>
    </p:spTree>
    <p:extLst>
      <p:ext uri="{BB962C8B-B14F-4D97-AF65-F5344CB8AC3E}">
        <p14:creationId xmlns:p14="http://schemas.microsoft.com/office/powerpoint/2010/main" val="2021592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314455"/>
            <a:ext cx="5486400" cy="34131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BD2E5ED-8746-49CC-9B06-4E10F8D0F4EB}" type="slidenum">
              <a:rPr lang="en-GB"/>
              <a:pPr>
                <a:defRPr/>
              </a:pPr>
              <a:t>‹#›</a:t>
            </a:fld>
            <a:endParaRPr lang="en-GB"/>
          </a:p>
        </p:txBody>
      </p:sp>
    </p:spTree>
    <p:extLst>
      <p:ext uri="{BB962C8B-B14F-4D97-AF65-F5344CB8AC3E}">
        <p14:creationId xmlns:p14="http://schemas.microsoft.com/office/powerpoint/2010/main" val="2913883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429625" cy="936625"/>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00053" y="2492381"/>
            <a:ext cx="8420100" cy="1220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7217B8-D542-4D00-A90D-F7C2D5A9BD58}" type="slidenum">
              <a:rPr lang="en-GB"/>
              <a:pPr>
                <a:defRPr/>
              </a:pPr>
              <a:t>‹#›</a:t>
            </a:fld>
            <a:endParaRPr lang="en-GB"/>
          </a:p>
        </p:txBody>
      </p:sp>
    </p:spTree>
    <p:extLst>
      <p:ext uri="{BB962C8B-B14F-4D97-AF65-F5344CB8AC3E}">
        <p14:creationId xmlns:p14="http://schemas.microsoft.com/office/powerpoint/2010/main" val="2740724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2" y="1339850"/>
            <a:ext cx="2106613" cy="46815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170612" cy="46815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F19E35F-35B0-4766-8ED1-B34F1480F39D}" type="slidenum">
              <a:rPr lang="en-GB"/>
              <a:pPr>
                <a:defRPr/>
              </a:pPr>
              <a:t>‹#›</a:t>
            </a:fld>
            <a:endParaRPr lang="en-GB"/>
          </a:p>
        </p:txBody>
      </p:sp>
    </p:spTree>
    <p:extLst>
      <p:ext uri="{BB962C8B-B14F-4D97-AF65-F5344CB8AC3E}">
        <p14:creationId xmlns:p14="http://schemas.microsoft.com/office/powerpoint/2010/main" val="24829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 Slide right">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defTabSz="457200"/>
            <a:endParaRPr lang="en-US" sz="1800">
              <a:solidFill>
                <a:srgbClr val="FFFFFF"/>
              </a:solidFill>
            </a:endParaRPr>
          </a:p>
        </p:txBody>
      </p:sp>
      <p:pic>
        <p:nvPicPr>
          <p:cNvPr id="5" name="Picture 56" descr="logo_bo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678" y="6440494"/>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3" y="252419"/>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4448177" y="1435101"/>
            <a:ext cx="4510525" cy="936625"/>
          </a:xfrm>
        </p:spPr>
        <p:txBody>
          <a:bodyPr/>
          <a:lstStyle/>
          <a:p>
            <a:r>
              <a:rPr lang="en-US"/>
              <a:t>Click to edit Master title style</a:t>
            </a:r>
            <a:endParaRPr lang="en-GB"/>
          </a:p>
        </p:txBody>
      </p:sp>
      <p:sp>
        <p:nvSpPr>
          <p:cNvPr id="10" name="Content Placeholder 6"/>
          <p:cNvSpPr>
            <a:spLocks noGrp="1"/>
          </p:cNvSpPr>
          <p:nvPr>
            <p:ph idx="1"/>
          </p:nvPr>
        </p:nvSpPr>
        <p:spPr>
          <a:xfrm>
            <a:off x="4457700" y="2492375"/>
            <a:ext cx="4495800" cy="3784600"/>
          </a:xfrm>
        </p:spPr>
        <p:txBody>
          <a:bodyPr/>
          <a:lstStyle/>
          <a:p>
            <a:pPr lvl="0"/>
            <a:r>
              <a:rPr lang="en-US"/>
              <a:t>Click to edit Master text styles</a:t>
            </a:r>
          </a:p>
        </p:txBody>
      </p:sp>
      <p:sp>
        <p:nvSpPr>
          <p:cNvPr id="7" name="Rectangle 6"/>
          <p:cNvSpPr>
            <a:spLocks noGrp="1" noChangeArrowheads="1"/>
          </p:cNvSpPr>
          <p:nvPr>
            <p:ph type="dt" sz="half" idx="10"/>
          </p:nvPr>
        </p:nvSpPr>
        <p:spPr>
          <a:xfrm>
            <a:off x="7486652" y="6388106"/>
            <a:ext cx="1495425" cy="257175"/>
          </a:xfrm>
        </p:spPr>
        <p:txBody>
          <a:bodyPr/>
          <a:lstStyle>
            <a:lvl1pPr>
              <a:defRPr sz="1200" b="1" baseline="0">
                <a:solidFill>
                  <a:srgbClr val="0F5494"/>
                </a:solidFill>
                <a:latin typeface="+mn-lt"/>
              </a:defRPr>
            </a:lvl1pPr>
          </a:lstStyle>
          <a:p>
            <a:endParaRPr lang="en-US" altLang="en-US"/>
          </a:p>
        </p:txBody>
      </p:sp>
    </p:spTree>
    <p:extLst>
      <p:ext uri="{BB962C8B-B14F-4D97-AF65-F5344CB8AC3E}">
        <p14:creationId xmlns:p14="http://schemas.microsoft.com/office/powerpoint/2010/main" val="1443120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tabLst/>
              <a:defRPr/>
            </a:lvl1pPr>
            <a:lvl2pPr>
              <a:buClr>
                <a:srgbClr val="94133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08B0CF8-7D0A-4356-A9A8-79DE605E2379}" type="slidenum">
              <a:rPr lang="en-GB"/>
              <a:pPr>
                <a:defRPr/>
              </a:pPr>
              <a:t>‹#›</a:t>
            </a:fld>
            <a:endParaRPr lang="en-GB"/>
          </a:p>
        </p:txBody>
      </p:sp>
    </p:spTree>
    <p:extLst>
      <p:ext uri="{BB962C8B-B14F-4D97-AF65-F5344CB8AC3E}">
        <p14:creationId xmlns:p14="http://schemas.microsoft.com/office/powerpoint/2010/main" val="178601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F438988-CD09-4439-8E86-FF68DA7C7E85}" type="slidenum">
              <a:rPr lang="en-GB"/>
              <a:pPr>
                <a:defRPr/>
              </a:pPr>
              <a:t>‹#›</a:t>
            </a:fld>
            <a:endParaRPr lang="en-GB"/>
          </a:p>
        </p:txBody>
      </p:sp>
    </p:spTree>
    <p:extLst>
      <p:ext uri="{BB962C8B-B14F-4D97-AF65-F5344CB8AC3E}">
        <p14:creationId xmlns:p14="http://schemas.microsoft.com/office/powerpoint/2010/main" val="4011780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0050" y="2492381"/>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2492381"/>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B752A74-18EB-44B4-9EB5-F4E7304E7E56}" type="slidenum">
              <a:rPr lang="en-GB"/>
              <a:pPr>
                <a:defRPr/>
              </a:pPr>
              <a:t>‹#›</a:t>
            </a:fld>
            <a:endParaRPr lang="en-GB"/>
          </a:p>
        </p:txBody>
      </p:sp>
    </p:spTree>
    <p:extLst>
      <p:ext uri="{BB962C8B-B14F-4D97-AF65-F5344CB8AC3E}">
        <p14:creationId xmlns:p14="http://schemas.microsoft.com/office/powerpoint/2010/main" val="3859817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A0C1D07-805C-431E-AFCA-934F89AC7857}" type="slidenum">
              <a:rPr lang="en-GB"/>
              <a:pPr>
                <a:defRPr/>
              </a:pPr>
              <a:t>‹#›</a:t>
            </a:fld>
            <a:endParaRPr lang="en-GB"/>
          </a:p>
        </p:txBody>
      </p:sp>
    </p:spTree>
    <p:extLst>
      <p:ext uri="{BB962C8B-B14F-4D97-AF65-F5344CB8AC3E}">
        <p14:creationId xmlns:p14="http://schemas.microsoft.com/office/powerpoint/2010/main" val="4263428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4CD3D97-4067-4726-8722-8359C3848F19}" type="slidenum">
              <a:rPr lang="en-GB"/>
              <a:pPr>
                <a:defRPr/>
              </a:pPr>
              <a:t>‹#›</a:t>
            </a:fld>
            <a:endParaRPr lang="en-GB"/>
          </a:p>
        </p:txBody>
      </p:sp>
    </p:spTree>
    <p:extLst>
      <p:ext uri="{BB962C8B-B14F-4D97-AF65-F5344CB8AC3E}">
        <p14:creationId xmlns:p14="http://schemas.microsoft.com/office/powerpoint/2010/main" val="4215775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65382C1-B8EC-40C0-8075-C01A02E28299}" type="slidenum">
              <a:rPr lang="en-GB"/>
              <a:pPr>
                <a:defRPr/>
              </a:pPr>
              <a:t>‹#›</a:t>
            </a:fld>
            <a:endParaRPr lang="en-GB"/>
          </a:p>
        </p:txBody>
      </p:sp>
    </p:spTree>
    <p:extLst>
      <p:ext uri="{BB962C8B-B14F-4D97-AF65-F5344CB8AC3E}">
        <p14:creationId xmlns:p14="http://schemas.microsoft.com/office/powerpoint/2010/main" val="4247813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89251EC-3454-41CF-BC46-4CF04565E1FE}" type="slidenum">
              <a:rPr lang="en-GB"/>
              <a:pPr>
                <a:defRPr/>
              </a:pPr>
              <a:t>‹#›</a:t>
            </a:fld>
            <a:endParaRPr lang="en-GB"/>
          </a:p>
        </p:txBody>
      </p:sp>
    </p:spTree>
    <p:extLst>
      <p:ext uri="{BB962C8B-B14F-4D97-AF65-F5344CB8AC3E}">
        <p14:creationId xmlns:p14="http://schemas.microsoft.com/office/powerpoint/2010/main" val="889218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314455"/>
            <a:ext cx="5486400" cy="341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C0A6AC0-68DA-4449-B2C1-1B4519FD3EE7}" type="slidenum">
              <a:rPr lang="en-GB"/>
              <a:pPr>
                <a:defRPr/>
              </a:pPr>
              <a:t>‹#›</a:t>
            </a:fld>
            <a:endParaRPr lang="en-GB"/>
          </a:p>
        </p:txBody>
      </p:sp>
    </p:spTree>
    <p:extLst>
      <p:ext uri="{BB962C8B-B14F-4D97-AF65-F5344CB8AC3E}">
        <p14:creationId xmlns:p14="http://schemas.microsoft.com/office/powerpoint/2010/main" val="3160092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F5330F-D57A-4F1F-8E1F-B29B66C2FBE3}" type="slidenum">
              <a:rPr lang="en-GB"/>
              <a:pPr>
                <a:defRPr/>
              </a:pPr>
              <a:t>‹#›</a:t>
            </a:fld>
            <a:endParaRPr lang="en-GB"/>
          </a:p>
        </p:txBody>
      </p:sp>
    </p:spTree>
    <p:extLst>
      <p:ext uri="{BB962C8B-B14F-4D97-AF65-F5344CB8AC3E}">
        <p14:creationId xmlns:p14="http://schemas.microsoft.com/office/powerpoint/2010/main" val="781058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2" y="1339850"/>
            <a:ext cx="2106613"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170612"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6AF7491-169B-4DA3-A05D-BF0D2C1BD3D7}" type="slidenum">
              <a:rPr lang="en-GB"/>
              <a:pPr>
                <a:defRPr/>
              </a:pPr>
              <a:t>‹#›</a:t>
            </a:fld>
            <a:endParaRPr lang="en-GB"/>
          </a:p>
        </p:txBody>
      </p:sp>
    </p:spTree>
    <p:extLst>
      <p:ext uri="{BB962C8B-B14F-4D97-AF65-F5344CB8AC3E}">
        <p14:creationId xmlns:p14="http://schemas.microsoft.com/office/powerpoint/2010/main" val="67321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lide left">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defTabSz="457200"/>
            <a:endParaRPr lang="en-US" sz="1800">
              <a:solidFill>
                <a:srgbClr val="FFFFFF"/>
              </a:solidFill>
            </a:endParaRPr>
          </a:p>
        </p:txBody>
      </p:sp>
      <p:pic>
        <p:nvPicPr>
          <p:cNvPr id="5" name="Picture 56" descr="logo_bo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678" y="6440494"/>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3" y="252419"/>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116247" y="1435101"/>
            <a:ext cx="4453625" cy="936625"/>
          </a:xfrm>
        </p:spPr>
        <p:txBody>
          <a:bodyPr/>
          <a:lstStyle/>
          <a:p>
            <a:r>
              <a:rPr lang="en-US"/>
              <a:t>Click to edit Master title style</a:t>
            </a:r>
            <a:endParaRPr lang="en-GB"/>
          </a:p>
        </p:txBody>
      </p:sp>
      <p:sp>
        <p:nvSpPr>
          <p:cNvPr id="10" name="Content Placeholder 6"/>
          <p:cNvSpPr>
            <a:spLocks noGrp="1"/>
          </p:cNvSpPr>
          <p:nvPr>
            <p:ph idx="1"/>
          </p:nvPr>
        </p:nvSpPr>
        <p:spPr>
          <a:xfrm>
            <a:off x="125770" y="2492375"/>
            <a:ext cx="4439086" cy="3784600"/>
          </a:xfrm>
        </p:spPr>
        <p:txBody>
          <a:bodyPr/>
          <a:lstStyle>
            <a:lvl1pPr marL="0" indent="0">
              <a:tabLst/>
              <a:defRPr/>
            </a:lvl1pPr>
          </a:lstStyle>
          <a:p>
            <a:pPr lvl="0"/>
            <a:r>
              <a:rPr lang="en-US"/>
              <a:t>Click to edit Master text styles</a:t>
            </a:r>
          </a:p>
        </p:txBody>
      </p:sp>
      <p:sp>
        <p:nvSpPr>
          <p:cNvPr id="7" name="Rectangle 6"/>
          <p:cNvSpPr>
            <a:spLocks noGrp="1" noChangeArrowheads="1"/>
          </p:cNvSpPr>
          <p:nvPr>
            <p:ph type="dt" sz="half" idx="10"/>
          </p:nvPr>
        </p:nvSpPr>
        <p:spPr>
          <a:xfrm>
            <a:off x="123825" y="6388106"/>
            <a:ext cx="1495425" cy="257175"/>
          </a:xfrm>
        </p:spPr>
        <p:txBody>
          <a:bodyPr/>
          <a:lstStyle>
            <a:lvl1pPr>
              <a:defRPr sz="1200" b="1" baseline="0">
                <a:solidFill>
                  <a:srgbClr val="0F5494"/>
                </a:solidFill>
                <a:latin typeface="+mn-lt"/>
              </a:defRPr>
            </a:lvl1pPr>
          </a:lstStyle>
          <a:p>
            <a:endParaRPr lang="en-US" altLang="en-US"/>
          </a:p>
        </p:txBody>
      </p:sp>
    </p:spTree>
    <p:extLst>
      <p:ext uri="{BB962C8B-B14F-4D97-AF65-F5344CB8AC3E}">
        <p14:creationId xmlns:p14="http://schemas.microsoft.com/office/powerpoint/2010/main" val="931300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tabLst/>
              <a:defRPr/>
            </a:lvl1pPr>
            <a:lvl2pPr>
              <a:buClr>
                <a:srgbClr val="94133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5CAD532-24D3-44AE-AB67-216A99F5336D}" type="slidenum">
              <a:rPr lang="en-GB"/>
              <a:pPr>
                <a:defRPr/>
              </a:pPr>
              <a:t>‹#›</a:t>
            </a:fld>
            <a:endParaRPr lang="en-GB"/>
          </a:p>
        </p:txBody>
      </p:sp>
    </p:spTree>
    <p:extLst>
      <p:ext uri="{BB962C8B-B14F-4D97-AF65-F5344CB8AC3E}">
        <p14:creationId xmlns:p14="http://schemas.microsoft.com/office/powerpoint/2010/main" val="708600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A71AA76-D209-4FE7-9947-95BE5221CF39}" type="slidenum">
              <a:rPr lang="en-GB"/>
              <a:pPr>
                <a:defRPr/>
              </a:pPr>
              <a:t>‹#›</a:t>
            </a:fld>
            <a:endParaRPr lang="en-GB"/>
          </a:p>
        </p:txBody>
      </p:sp>
    </p:spTree>
    <p:extLst>
      <p:ext uri="{BB962C8B-B14F-4D97-AF65-F5344CB8AC3E}">
        <p14:creationId xmlns:p14="http://schemas.microsoft.com/office/powerpoint/2010/main" val="698455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0050" y="2492381"/>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2492381"/>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6659374-591F-4BDB-A453-017493BEA706}" type="slidenum">
              <a:rPr lang="en-GB"/>
              <a:pPr>
                <a:defRPr/>
              </a:pPr>
              <a:t>‹#›</a:t>
            </a:fld>
            <a:endParaRPr lang="en-GB"/>
          </a:p>
        </p:txBody>
      </p:sp>
    </p:spTree>
    <p:extLst>
      <p:ext uri="{BB962C8B-B14F-4D97-AF65-F5344CB8AC3E}">
        <p14:creationId xmlns:p14="http://schemas.microsoft.com/office/powerpoint/2010/main" val="3624553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E5B787F-5701-43F5-A6C7-FE8574AF2E25}" type="slidenum">
              <a:rPr lang="en-GB"/>
              <a:pPr>
                <a:defRPr/>
              </a:pPr>
              <a:t>‹#›</a:t>
            </a:fld>
            <a:endParaRPr lang="en-GB"/>
          </a:p>
        </p:txBody>
      </p:sp>
    </p:spTree>
    <p:extLst>
      <p:ext uri="{BB962C8B-B14F-4D97-AF65-F5344CB8AC3E}">
        <p14:creationId xmlns:p14="http://schemas.microsoft.com/office/powerpoint/2010/main" val="428255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350F8FC-0A6E-4966-B3ED-11BD242CAA96}" type="slidenum">
              <a:rPr lang="en-GB"/>
              <a:pPr>
                <a:defRPr/>
              </a:pPr>
              <a:t>‹#›</a:t>
            </a:fld>
            <a:endParaRPr lang="en-GB"/>
          </a:p>
        </p:txBody>
      </p:sp>
    </p:spTree>
    <p:extLst>
      <p:ext uri="{BB962C8B-B14F-4D97-AF65-F5344CB8AC3E}">
        <p14:creationId xmlns:p14="http://schemas.microsoft.com/office/powerpoint/2010/main" val="24946857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6CF653-43D3-492E-A2BB-26C50ABD178D}" type="slidenum">
              <a:rPr lang="en-GB"/>
              <a:pPr>
                <a:defRPr/>
              </a:pPr>
              <a:t>‹#›</a:t>
            </a:fld>
            <a:endParaRPr lang="en-GB"/>
          </a:p>
        </p:txBody>
      </p:sp>
    </p:spTree>
    <p:extLst>
      <p:ext uri="{BB962C8B-B14F-4D97-AF65-F5344CB8AC3E}">
        <p14:creationId xmlns:p14="http://schemas.microsoft.com/office/powerpoint/2010/main" val="2695305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F02654B-4E72-42DD-8FD2-E30165E97FCD}" type="slidenum">
              <a:rPr lang="en-GB"/>
              <a:pPr>
                <a:defRPr/>
              </a:pPr>
              <a:t>‹#›</a:t>
            </a:fld>
            <a:endParaRPr lang="en-GB"/>
          </a:p>
        </p:txBody>
      </p:sp>
    </p:spTree>
    <p:extLst>
      <p:ext uri="{BB962C8B-B14F-4D97-AF65-F5344CB8AC3E}">
        <p14:creationId xmlns:p14="http://schemas.microsoft.com/office/powerpoint/2010/main" val="2521129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314455"/>
            <a:ext cx="5486400" cy="341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2B76291-B56F-4E11-AE6B-A84A32B72773}" type="slidenum">
              <a:rPr lang="en-GB"/>
              <a:pPr>
                <a:defRPr/>
              </a:pPr>
              <a:t>‹#›</a:t>
            </a:fld>
            <a:endParaRPr lang="en-GB"/>
          </a:p>
        </p:txBody>
      </p:sp>
    </p:spTree>
    <p:extLst>
      <p:ext uri="{BB962C8B-B14F-4D97-AF65-F5344CB8AC3E}">
        <p14:creationId xmlns:p14="http://schemas.microsoft.com/office/powerpoint/2010/main" val="372834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D6B80C-37FA-4366-B2C7-86849A3B4B36}" type="slidenum">
              <a:rPr lang="en-GB"/>
              <a:pPr>
                <a:defRPr/>
              </a:pPr>
              <a:t>‹#›</a:t>
            </a:fld>
            <a:endParaRPr lang="en-GB"/>
          </a:p>
        </p:txBody>
      </p:sp>
    </p:spTree>
    <p:extLst>
      <p:ext uri="{BB962C8B-B14F-4D97-AF65-F5344CB8AC3E}">
        <p14:creationId xmlns:p14="http://schemas.microsoft.com/office/powerpoint/2010/main" val="29151144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2" y="1339850"/>
            <a:ext cx="2106613"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170612"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1423228-C168-4A7D-8D5F-73C1CB1A7999}" type="slidenum">
              <a:rPr lang="en-GB"/>
              <a:pPr>
                <a:defRPr/>
              </a:pPr>
              <a:t>‹#›</a:t>
            </a:fld>
            <a:endParaRPr lang="en-GB"/>
          </a:p>
        </p:txBody>
      </p:sp>
    </p:spTree>
    <p:extLst>
      <p:ext uri="{BB962C8B-B14F-4D97-AF65-F5344CB8AC3E}">
        <p14:creationId xmlns:p14="http://schemas.microsoft.com/office/powerpoint/2010/main" val="286171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tabLst/>
              <a:defRPr/>
            </a:lvl1pPr>
            <a:lvl2pPr>
              <a:buClr>
                <a:srgbClr val="94133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0B4D584-AD5F-4AE4-B5FA-60864BD36CAE}" type="slidenum">
              <a:rPr lang="en-GB" altLang="en-US" smtClean="0"/>
              <a:pPr/>
              <a:t>‹#›</a:t>
            </a:fld>
            <a:endParaRPr lang="en-GB" altLang="en-US"/>
          </a:p>
        </p:txBody>
      </p:sp>
    </p:spTree>
    <p:extLst>
      <p:ext uri="{BB962C8B-B14F-4D97-AF65-F5344CB8AC3E}">
        <p14:creationId xmlns:p14="http://schemas.microsoft.com/office/powerpoint/2010/main" val="514546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19063" y="160497"/>
            <a:ext cx="8901112" cy="944404"/>
          </a:xfrm>
          <a:prstGeom prst="rect">
            <a:avLst/>
          </a:prstGeom>
          <a:ln/>
        </p:spPr>
        <p:txBody>
          <a:bodyPr/>
          <a:lstStyle>
            <a:lvl1pPr marL="0" indent="0">
              <a:defRPr/>
            </a:lvl1pPr>
          </a:lstStyle>
          <a:p>
            <a:r>
              <a:rPr lang="en-US"/>
              <a:t>Click to edit Master title style</a:t>
            </a:r>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pPr lvl="0"/>
            <a:r>
              <a:rPr lang="en-US"/>
              <a:t>Click to edit Master text styles</a:t>
            </a:r>
          </a:p>
        </p:txBody>
      </p:sp>
    </p:spTree>
    <p:extLst>
      <p:ext uri="{BB962C8B-B14F-4D97-AF65-F5344CB8AC3E}">
        <p14:creationId xmlns:p14="http://schemas.microsoft.com/office/powerpoint/2010/main" val="874959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19063" y="160497"/>
            <a:ext cx="4443412" cy="944404"/>
          </a:xfrm>
          <a:prstGeom prst="rect">
            <a:avLst/>
          </a:prstGeom>
          <a:ln/>
        </p:spPr>
        <p:txBody>
          <a:bodyPr/>
          <a:lstStyle>
            <a:lvl1pPr marL="0" indent="0">
              <a:defRPr/>
            </a:lvl1pPr>
          </a:lstStyle>
          <a:p>
            <a:r>
              <a:rPr lang="en-US"/>
              <a:t>Click to edit Master title style</a:t>
            </a:r>
            <a:endParaRPr lang="en-US" dirty="0"/>
          </a:p>
        </p:txBody>
      </p:sp>
      <p:sp>
        <p:nvSpPr>
          <p:cNvPr id="6" name="Rectangle 12"/>
          <p:cNvSpPr>
            <a:spLocks noGrp="1" noChangeArrowheads="1"/>
          </p:cNvSpPr>
          <p:nvPr>
            <p:ph type="body" idx="1"/>
          </p:nvPr>
        </p:nvSpPr>
        <p:spPr>
          <a:xfrm>
            <a:off x="114300" y="1238251"/>
            <a:ext cx="4457700" cy="4953000"/>
          </a:xfrm>
          <a:prstGeom prst="rect">
            <a:avLst/>
          </a:prstGeom>
          <a:ln/>
        </p:spPr>
        <p:txBody>
          <a:bodyPr/>
          <a:lstStyle>
            <a:lvl1pPr marL="0" indent="0">
              <a:defRPr/>
            </a:lvl1pPr>
          </a:lstStyle>
          <a:p>
            <a:pPr lvl="0"/>
            <a:r>
              <a:rPr lang="en-US"/>
              <a:t>Click to edit Master text styles</a:t>
            </a:r>
          </a:p>
        </p:txBody>
      </p:sp>
    </p:spTree>
    <p:extLst>
      <p:ext uri="{BB962C8B-B14F-4D97-AF65-F5344CB8AC3E}">
        <p14:creationId xmlns:p14="http://schemas.microsoft.com/office/powerpoint/2010/main" val="220276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19063" y="160497"/>
            <a:ext cx="8901112" cy="944404"/>
          </a:xfrm>
          <a:prstGeom prst="rect">
            <a:avLst/>
          </a:prstGeom>
          <a:ln/>
        </p:spPr>
        <p:txBody>
          <a:bodyPr/>
          <a:lstStyle>
            <a:lvl1pPr marL="0" indent="0">
              <a:defRPr/>
            </a:lvl1pPr>
          </a:lstStyle>
          <a:p>
            <a:r>
              <a:rPr lang="en-US"/>
              <a:t>Click to edit Master title style</a:t>
            </a:r>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pPr lvl="0"/>
            <a:r>
              <a:rPr lang="en-US"/>
              <a:t>Click to edit Master text styles</a:t>
            </a:r>
          </a:p>
        </p:txBody>
      </p:sp>
    </p:spTree>
    <p:extLst>
      <p:ext uri="{BB962C8B-B14F-4D97-AF65-F5344CB8AC3E}">
        <p14:creationId xmlns:p14="http://schemas.microsoft.com/office/powerpoint/2010/main" val="4137343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19063" y="160497"/>
            <a:ext cx="4443412" cy="944404"/>
          </a:xfrm>
          <a:prstGeom prst="rect">
            <a:avLst/>
          </a:prstGeom>
          <a:ln/>
        </p:spPr>
        <p:txBody>
          <a:bodyPr/>
          <a:lstStyle>
            <a:lvl1pPr marL="0" indent="0">
              <a:defRPr/>
            </a:lvl1pPr>
          </a:lstStyle>
          <a:p>
            <a:r>
              <a:rPr lang="en-US"/>
              <a:t>Click to edit Master title style</a:t>
            </a:r>
            <a:endParaRPr lang="en-US" dirty="0"/>
          </a:p>
        </p:txBody>
      </p:sp>
      <p:sp>
        <p:nvSpPr>
          <p:cNvPr id="6" name="Rectangle 12"/>
          <p:cNvSpPr>
            <a:spLocks noGrp="1" noChangeArrowheads="1"/>
          </p:cNvSpPr>
          <p:nvPr>
            <p:ph type="body" idx="1"/>
          </p:nvPr>
        </p:nvSpPr>
        <p:spPr>
          <a:xfrm>
            <a:off x="114300" y="1238251"/>
            <a:ext cx="4457700" cy="4953000"/>
          </a:xfrm>
          <a:prstGeom prst="rect">
            <a:avLst/>
          </a:prstGeom>
          <a:ln/>
        </p:spPr>
        <p:txBody>
          <a:bodyPr/>
          <a:lstStyle>
            <a:lvl1pPr marL="0" indent="0">
              <a:defRPr/>
            </a:lvl1pPr>
          </a:lstStyle>
          <a:p>
            <a:pPr lvl="0"/>
            <a:r>
              <a:rPr lang="en-US"/>
              <a:t>Click to edit Master text styles</a:t>
            </a:r>
          </a:p>
        </p:txBody>
      </p:sp>
    </p:spTree>
    <p:extLst>
      <p:ext uri="{BB962C8B-B14F-4D97-AF65-F5344CB8AC3E}">
        <p14:creationId xmlns:p14="http://schemas.microsoft.com/office/powerpoint/2010/main" val="42517740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 Title Slide left">
    <p:spTree>
      <p:nvGrpSpPr>
        <p:cNvPr id="1" name=""/>
        <p:cNvGrpSpPr/>
        <p:nvPr/>
      </p:nvGrpSpPr>
      <p:grpSpPr>
        <a:xfrm>
          <a:off x="0" y="0"/>
          <a:ext cx="0" cy="0"/>
          <a:chOff x="0" y="0"/>
          <a:chExt cx="0" cy="0"/>
        </a:xfrm>
      </p:grpSpPr>
      <p:sp>
        <p:nvSpPr>
          <p:cNvPr id="3"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defTabSz="457200"/>
            <a:endParaRPr lang="en-US" sz="1800">
              <a:solidFill>
                <a:srgbClr val="FFFFFF"/>
              </a:solidFill>
            </a:endParaRPr>
          </a:p>
        </p:txBody>
      </p:sp>
      <p:sp>
        <p:nvSpPr>
          <p:cNvPr id="4" name="Rectangle 2"/>
          <p:cNvSpPr txBox="1">
            <a:spLocks noChangeArrowheads="1"/>
          </p:cNvSpPr>
          <p:nvPr userDrawn="1"/>
        </p:nvSpPr>
        <p:spPr bwMode="auto">
          <a:xfrm>
            <a:off x="128588" y="1435101"/>
            <a:ext cx="44624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82550"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fr-BE" sz="7000" b="1"/>
              <a:t>Title </a:t>
            </a:r>
            <a:r>
              <a:rPr lang="fr-BE" sz="2800" b="1"/>
              <a:t>(76pts)</a:t>
            </a:r>
            <a:endParaRPr lang="en-GB" sz="2800" b="1"/>
          </a:p>
        </p:txBody>
      </p:sp>
      <p:sp>
        <p:nvSpPr>
          <p:cNvPr id="5" name="Text Box 5"/>
          <p:cNvSpPr txBox="1">
            <a:spLocks noChangeArrowheads="1"/>
          </p:cNvSpPr>
          <p:nvPr userDrawn="1"/>
        </p:nvSpPr>
        <p:spPr bwMode="auto">
          <a:xfrm>
            <a:off x="157166" y="5240338"/>
            <a:ext cx="3571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defRPr/>
            </a:pPr>
            <a:r>
              <a:rPr lang="fr-BE" sz="1400" dirty="0"/>
              <a:t>Speaker</a:t>
            </a:r>
            <a:r>
              <a:rPr lang="en-GB" sz="1400" dirty="0"/>
              <a:t>’s name</a:t>
            </a:r>
            <a:r>
              <a:rPr lang="fr-BE" sz="1400" dirty="0"/>
              <a:t> in 14pts</a:t>
            </a:r>
            <a:endParaRPr lang="en-GB" sz="1400" dirty="0"/>
          </a:p>
        </p:txBody>
      </p:sp>
      <p:pic>
        <p:nvPicPr>
          <p:cNvPr id="6" name="Picture 56" descr="logo_bot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7678" y="6440494"/>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descr="logo_to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48113" y="252419"/>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a:spLocks noGrp="1" noChangeArrowheads="1"/>
          </p:cNvSpPr>
          <p:nvPr>
            <p:ph idx="11"/>
          </p:nvPr>
        </p:nvSpPr>
        <p:spPr>
          <a:xfrm>
            <a:off x="133353" y="2962276"/>
            <a:ext cx="4289425" cy="1906588"/>
          </a:xfrm>
        </p:spPr>
        <p:txBody>
          <a:bodyPr/>
          <a:lstStyle>
            <a:lvl1pPr marL="0" indent="0">
              <a:defRPr/>
            </a:lvl1pPr>
          </a:lstStyle>
          <a:p>
            <a:pPr lvl="0"/>
            <a:r>
              <a:rPr lang="en-US"/>
              <a:t>Click to edit Master text styles</a:t>
            </a:r>
          </a:p>
        </p:txBody>
      </p:sp>
      <p:sp>
        <p:nvSpPr>
          <p:cNvPr id="8" name="Rectangle 6"/>
          <p:cNvSpPr>
            <a:spLocks noGrp="1" noChangeArrowheads="1"/>
          </p:cNvSpPr>
          <p:nvPr>
            <p:ph type="dt" sz="half" idx="12"/>
          </p:nvPr>
        </p:nvSpPr>
        <p:spPr>
          <a:xfrm>
            <a:off x="166688" y="6388100"/>
            <a:ext cx="1547812" cy="268288"/>
          </a:xfrm>
        </p:spPr>
        <p:txBody>
          <a:bodyPr/>
          <a:lstStyle>
            <a:lvl1pPr>
              <a:defRPr sz="1200" b="1" baseline="0">
                <a:solidFill>
                  <a:srgbClr val="0F5494"/>
                </a:solidFill>
                <a:latin typeface="+mn-lt"/>
              </a:defRPr>
            </a:lvl1pPr>
          </a:lstStyle>
          <a:p>
            <a:pPr>
              <a:defRPr/>
            </a:pPr>
            <a:endParaRPr lang="en-GB"/>
          </a:p>
        </p:txBody>
      </p:sp>
    </p:spTree>
    <p:extLst>
      <p:ext uri="{BB962C8B-B14F-4D97-AF65-F5344CB8AC3E}">
        <p14:creationId xmlns:p14="http://schemas.microsoft.com/office/powerpoint/2010/main" val="40940465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right">
    <p:spTree>
      <p:nvGrpSpPr>
        <p:cNvPr id="1" name=""/>
        <p:cNvGrpSpPr/>
        <p:nvPr/>
      </p:nvGrpSpPr>
      <p:grpSpPr>
        <a:xfrm>
          <a:off x="0" y="0"/>
          <a:ext cx="0" cy="0"/>
          <a:chOff x="0" y="0"/>
          <a:chExt cx="0" cy="0"/>
        </a:xfrm>
      </p:grpSpPr>
      <p:sp>
        <p:nvSpPr>
          <p:cNvPr id="3"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defTabSz="457200"/>
            <a:endParaRPr lang="en-US" sz="1800">
              <a:solidFill>
                <a:srgbClr val="FFFFFF"/>
              </a:solidFill>
            </a:endParaRPr>
          </a:p>
        </p:txBody>
      </p:sp>
      <p:sp>
        <p:nvSpPr>
          <p:cNvPr id="4" name="Rectangle 2"/>
          <p:cNvSpPr txBox="1">
            <a:spLocks noChangeArrowheads="1"/>
          </p:cNvSpPr>
          <p:nvPr userDrawn="1"/>
        </p:nvSpPr>
        <p:spPr bwMode="auto">
          <a:xfrm>
            <a:off x="4560891" y="1435101"/>
            <a:ext cx="44608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82550"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fr-BE" sz="7000" b="1"/>
              <a:t>Title </a:t>
            </a:r>
            <a:r>
              <a:rPr lang="fr-BE" sz="2800" b="1"/>
              <a:t>(76pts)</a:t>
            </a:r>
            <a:endParaRPr lang="en-GB" sz="2800" b="1"/>
          </a:p>
        </p:txBody>
      </p:sp>
      <p:sp>
        <p:nvSpPr>
          <p:cNvPr id="5" name="Text Box 5"/>
          <p:cNvSpPr txBox="1">
            <a:spLocks noChangeArrowheads="1"/>
          </p:cNvSpPr>
          <p:nvPr userDrawn="1"/>
        </p:nvSpPr>
        <p:spPr bwMode="auto">
          <a:xfrm>
            <a:off x="4587878" y="5240338"/>
            <a:ext cx="3571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defRPr/>
            </a:pPr>
            <a:r>
              <a:rPr lang="fr-BE" sz="1400" dirty="0"/>
              <a:t>Speaker</a:t>
            </a:r>
            <a:r>
              <a:rPr lang="en-GB" sz="1400" dirty="0"/>
              <a:t>’s name</a:t>
            </a:r>
            <a:r>
              <a:rPr lang="fr-BE" sz="1400" dirty="0"/>
              <a:t> in 14pts</a:t>
            </a:r>
            <a:endParaRPr lang="en-GB" sz="1400" dirty="0"/>
          </a:p>
        </p:txBody>
      </p:sp>
      <p:pic>
        <p:nvPicPr>
          <p:cNvPr id="6" name="Picture 56" descr="logo_bot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7678" y="6440494"/>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1" descr="logo_to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48113" y="252419"/>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a:spLocks noGrp="1" noChangeArrowheads="1"/>
          </p:cNvSpPr>
          <p:nvPr>
            <p:ph idx="11"/>
          </p:nvPr>
        </p:nvSpPr>
        <p:spPr>
          <a:xfrm>
            <a:off x="4564858" y="2962276"/>
            <a:ext cx="4289425" cy="1906588"/>
          </a:xfrm>
        </p:spPr>
        <p:txBody>
          <a:bodyPr/>
          <a:lstStyle>
            <a:lvl1pPr marL="0" indent="0">
              <a:defRPr/>
            </a:lvl1pPr>
          </a:lstStyle>
          <a:p>
            <a:pPr lvl="0"/>
            <a:r>
              <a:rPr lang="en-US"/>
              <a:t>Click to edit Master text styles</a:t>
            </a:r>
          </a:p>
        </p:txBody>
      </p:sp>
      <p:sp>
        <p:nvSpPr>
          <p:cNvPr id="8" name="Rectangle 7"/>
          <p:cNvSpPr>
            <a:spLocks noGrp="1" noChangeArrowheads="1"/>
          </p:cNvSpPr>
          <p:nvPr>
            <p:ph type="dt" sz="half" idx="12"/>
          </p:nvPr>
        </p:nvSpPr>
        <p:spPr>
          <a:xfrm>
            <a:off x="7486652" y="6388106"/>
            <a:ext cx="1495425" cy="257175"/>
          </a:xfrm>
        </p:spPr>
        <p:txBody>
          <a:bodyPr/>
          <a:lstStyle>
            <a:lvl1pPr>
              <a:defRPr sz="1200" b="1" baseline="0">
                <a:solidFill>
                  <a:srgbClr val="0F5494"/>
                </a:solidFill>
                <a:latin typeface="+mn-lt"/>
              </a:defRPr>
            </a:lvl1pPr>
          </a:lstStyle>
          <a:p>
            <a:pPr>
              <a:defRPr/>
            </a:pPr>
            <a:endParaRPr lang="en-GB"/>
          </a:p>
        </p:txBody>
      </p:sp>
    </p:spTree>
    <p:extLst>
      <p:ext uri="{BB962C8B-B14F-4D97-AF65-F5344CB8AC3E}">
        <p14:creationId xmlns:p14="http://schemas.microsoft.com/office/powerpoint/2010/main" val="577038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 Slide righ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defTabSz="457200"/>
            <a:endParaRPr lang="en-US" sz="1800">
              <a:solidFill>
                <a:srgbClr val="FFFFFF"/>
              </a:solidFill>
            </a:endParaRPr>
          </a:p>
        </p:txBody>
      </p:sp>
      <p:pic>
        <p:nvPicPr>
          <p:cNvPr id="5" name="Picture 56" descr="logo_bot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7678" y="6440494"/>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48113" y="252419"/>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4448177" y="1435101"/>
            <a:ext cx="4510525" cy="936625"/>
          </a:xfrm>
        </p:spPr>
        <p:txBody>
          <a:bodyPr/>
          <a:lstStyle/>
          <a:p>
            <a:r>
              <a:rPr lang="en-US"/>
              <a:t>Click to edit Master title style</a:t>
            </a:r>
            <a:endParaRPr lang="en-GB"/>
          </a:p>
        </p:txBody>
      </p:sp>
      <p:sp>
        <p:nvSpPr>
          <p:cNvPr id="10" name="Content Placeholder 6"/>
          <p:cNvSpPr>
            <a:spLocks noGrp="1"/>
          </p:cNvSpPr>
          <p:nvPr>
            <p:ph idx="1"/>
          </p:nvPr>
        </p:nvSpPr>
        <p:spPr>
          <a:xfrm>
            <a:off x="4457700" y="2492375"/>
            <a:ext cx="4495800" cy="3784600"/>
          </a:xfrm>
        </p:spPr>
        <p:txBody>
          <a:bodyPr/>
          <a:lstStyle/>
          <a:p>
            <a:pPr lvl="0"/>
            <a:r>
              <a:rPr lang="en-US"/>
              <a:t>Click to edit Master text styles</a:t>
            </a:r>
          </a:p>
        </p:txBody>
      </p:sp>
      <p:sp>
        <p:nvSpPr>
          <p:cNvPr id="7" name="Rectangle 6"/>
          <p:cNvSpPr>
            <a:spLocks noGrp="1" noChangeArrowheads="1"/>
          </p:cNvSpPr>
          <p:nvPr>
            <p:ph type="dt" sz="half" idx="10"/>
          </p:nvPr>
        </p:nvSpPr>
        <p:spPr>
          <a:xfrm>
            <a:off x="7486652" y="6388106"/>
            <a:ext cx="1495425" cy="257175"/>
          </a:xfrm>
        </p:spPr>
        <p:txBody>
          <a:bodyPr/>
          <a:lstStyle>
            <a:lvl1pPr>
              <a:defRPr sz="1200" b="1" baseline="0">
                <a:solidFill>
                  <a:srgbClr val="0F5494"/>
                </a:solidFill>
                <a:latin typeface="+mn-lt"/>
              </a:defRPr>
            </a:lvl1pPr>
          </a:lstStyle>
          <a:p>
            <a:pPr>
              <a:defRPr/>
            </a:pPr>
            <a:endParaRPr lang="en-GB"/>
          </a:p>
        </p:txBody>
      </p:sp>
    </p:spTree>
    <p:extLst>
      <p:ext uri="{BB962C8B-B14F-4D97-AF65-F5344CB8AC3E}">
        <p14:creationId xmlns:p14="http://schemas.microsoft.com/office/powerpoint/2010/main" val="39375185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lide lef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defTabSz="457200"/>
            <a:endParaRPr lang="en-US" sz="1800">
              <a:solidFill>
                <a:srgbClr val="FFFFFF"/>
              </a:solidFill>
            </a:endParaRPr>
          </a:p>
        </p:txBody>
      </p:sp>
      <p:pic>
        <p:nvPicPr>
          <p:cNvPr id="5" name="Picture 56" descr="logo_bot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7678" y="6440494"/>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48113" y="252419"/>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116247" y="1435101"/>
            <a:ext cx="4453625" cy="936625"/>
          </a:xfrm>
        </p:spPr>
        <p:txBody>
          <a:bodyPr/>
          <a:lstStyle/>
          <a:p>
            <a:r>
              <a:rPr lang="en-US"/>
              <a:t>Click to edit Master title style</a:t>
            </a:r>
            <a:endParaRPr lang="en-GB"/>
          </a:p>
        </p:txBody>
      </p:sp>
      <p:sp>
        <p:nvSpPr>
          <p:cNvPr id="10" name="Content Placeholder 6"/>
          <p:cNvSpPr>
            <a:spLocks noGrp="1"/>
          </p:cNvSpPr>
          <p:nvPr>
            <p:ph idx="1"/>
          </p:nvPr>
        </p:nvSpPr>
        <p:spPr>
          <a:xfrm>
            <a:off x="125770" y="2492375"/>
            <a:ext cx="4439086" cy="3784600"/>
          </a:xfrm>
        </p:spPr>
        <p:txBody>
          <a:bodyPr/>
          <a:lstStyle>
            <a:lvl1pPr marL="0" indent="0">
              <a:tabLst/>
              <a:defRPr/>
            </a:lvl1pPr>
          </a:lstStyle>
          <a:p>
            <a:pPr lvl="0"/>
            <a:r>
              <a:rPr lang="en-US"/>
              <a:t>Click to edit Master text styles</a:t>
            </a:r>
          </a:p>
        </p:txBody>
      </p:sp>
      <p:sp>
        <p:nvSpPr>
          <p:cNvPr id="7" name="Rectangle 6"/>
          <p:cNvSpPr>
            <a:spLocks noGrp="1" noChangeArrowheads="1"/>
          </p:cNvSpPr>
          <p:nvPr>
            <p:ph type="dt" sz="half" idx="10"/>
          </p:nvPr>
        </p:nvSpPr>
        <p:spPr>
          <a:xfrm>
            <a:off x="123825" y="6388106"/>
            <a:ext cx="1495425" cy="257175"/>
          </a:xfrm>
        </p:spPr>
        <p:txBody>
          <a:bodyPr/>
          <a:lstStyle>
            <a:lvl1pPr>
              <a:defRPr sz="1200" b="1" baseline="0">
                <a:solidFill>
                  <a:srgbClr val="0F5494"/>
                </a:solidFill>
                <a:latin typeface="+mn-lt"/>
              </a:defRPr>
            </a:lvl1pPr>
          </a:lstStyle>
          <a:p>
            <a:pPr>
              <a:defRPr/>
            </a:pPr>
            <a:endParaRPr lang="en-GB"/>
          </a:p>
        </p:txBody>
      </p:sp>
    </p:spTree>
    <p:extLst>
      <p:ext uri="{BB962C8B-B14F-4D97-AF65-F5344CB8AC3E}">
        <p14:creationId xmlns:p14="http://schemas.microsoft.com/office/powerpoint/2010/main" val="4446796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tabLst/>
              <a:defRPr/>
            </a:lvl1pPr>
            <a:lvl2pPr>
              <a:buClr>
                <a:srgbClr val="94133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BC3213-CF11-4281-8862-B28A017C0C9B}" type="slidenum">
              <a:rPr lang="en-GB"/>
              <a:pPr>
                <a:defRPr/>
              </a:pPr>
              <a:t>‹#›</a:t>
            </a:fld>
            <a:endParaRPr lang="en-GB" dirty="0"/>
          </a:p>
        </p:txBody>
      </p:sp>
    </p:spTree>
    <p:extLst>
      <p:ext uri="{BB962C8B-B14F-4D97-AF65-F5344CB8AC3E}">
        <p14:creationId xmlns:p14="http://schemas.microsoft.com/office/powerpoint/2010/main" val="2251513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0" y="9528"/>
            <a:ext cx="9144000" cy="6848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175"/>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D35CC1B9-2E72-43CA-82EE-009773E4C069}" type="slidenum">
              <a:rPr lang="en-GB"/>
              <a:pPr>
                <a:defRPr/>
              </a:pPr>
              <a:t>‹#›</a:t>
            </a:fld>
            <a:endParaRPr lang="en-GB"/>
          </a:p>
        </p:txBody>
      </p:sp>
    </p:spTree>
    <p:extLst>
      <p:ext uri="{BB962C8B-B14F-4D97-AF65-F5344CB8AC3E}">
        <p14:creationId xmlns:p14="http://schemas.microsoft.com/office/powerpoint/2010/main" val="181368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9528"/>
            <a:ext cx="9144000" cy="6848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175"/>
            <a:endParaRPr lang="en-US"/>
          </a:p>
        </p:txBody>
      </p:sp>
      <p:sp>
        <p:nvSpPr>
          <p:cNvPr id="3" name="Rectangle 4"/>
          <p:cNvSpPr>
            <a:spLocks noGrp="1" noChangeArrowheads="1"/>
          </p:cNvSpPr>
          <p:nvPr>
            <p:ph type="dt" sz="half" idx="10"/>
          </p:nvPr>
        </p:nvSpPr>
        <p:spPr/>
        <p:txBody>
          <a:bodyPr/>
          <a:lstStyle>
            <a:lvl1pPr>
              <a:defRPr/>
            </a:lvl1pPr>
          </a:lstStyle>
          <a:p>
            <a:endParaRPr lang="sk-SK" altLang="en-US"/>
          </a:p>
        </p:txBody>
      </p:sp>
      <p:sp>
        <p:nvSpPr>
          <p:cNvPr id="4" name="Rectangle 5"/>
          <p:cNvSpPr>
            <a:spLocks noGrp="1" noChangeArrowheads="1"/>
          </p:cNvSpPr>
          <p:nvPr>
            <p:ph type="ftr" sz="quarter" idx="11"/>
          </p:nvPr>
        </p:nvSpPr>
        <p:spPr/>
        <p:txBody>
          <a:bodyPr/>
          <a:lstStyle>
            <a:lvl1pPr>
              <a:defRPr/>
            </a:lvl1pPr>
          </a:lstStyle>
          <a:p>
            <a:endParaRPr lang="sk-SK" altLang="en-US"/>
          </a:p>
        </p:txBody>
      </p:sp>
      <p:sp>
        <p:nvSpPr>
          <p:cNvPr id="5" name="Rectangle 6"/>
          <p:cNvSpPr>
            <a:spLocks noGrp="1" noChangeArrowheads="1"/>
          </p:cNvSpPr>
          <p:nvPr>
            <p:ph type="sldNum" sz="quarter" idx="12"/>
          </p:nvPr>
        </p:nvSpPr>
        <p:spPr/>
        <p:txBody>
          <a:bodyPr/>
          <a:lstStyle>
            <a:lvl1pPr>
              <a:defRPr/>
            </a:lvl1pPr>
          </a:lstStyle>
          <a:p>
            <a:fld id="{5484838D-C52C-4989-B59E-75004A7717D0}" type="slidenum">
              <a:rPr lang="sk-SK" altLang="en-US" smtClean="0"/>
              <a:pPr/>
              <a:t>‹#›</a:t>
            </a:fld>
            <a:endParaRPr lang="sk-SK" altLang="en-US"/>
          </a:p>
        </p:txBody>
      </p:sp>
    </p:spTree>
    <p:extLst>
      <p:ext uri="{BB962C8B-B14F-4D97-AF65-F5344CB8AC3E}">
        <p14:creationId xmlns:p14="http://schemas.microsoft.com/office/powerpoint/2010/main" val="1408667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tabLst/>
              <a:defRPr/>
            </a:lvl1pPr>
            <a:lvl2pPr>
              <a:buClr>
                <a:srgbClr val="94133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1EE511-1D28-47CA-81EF-37A241A7D43C}" type="slidenum">
              <a:rPr lang="en-GB"/>
              <a:pPr>
                <a:defRPr/>
              </a:pPr>
              <a:t>‹#›</a:t>
            </a:fld>
            <a:endParaRPr lang="en-GB"/>
          </a:p>
        </p:txBody>
      </p:sp>
    </p:spTree>
    <p:extLst>
      <p:ext uri="{BB962C8B-B14F-4D97-AF65-F5344CB8AC3E}">
        <p14:creationId xmlns:p14="http://schemas.microsoft.com/office/powerpoint/2010/main" val="17712861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C65DEF-766C-40D1-951E-BF74ABDE73AE}" type="slidenum">
              <a:rPr lang="en-GB"/>
              <a:pPr>
                <a:defRPr/>
              </a:pPr>
              <a:t>‹#›</a:t>
            </a:fld>
            <a:endParaRPr lang="en-GB"/>
          </a:p>
        </p:txBody>
      </p:sp>
    </p:spTree>
    <p:extLst>
      <p:ext uri="{BB962C8B-B14F-4D97-AF65-F5344CB8AC3E}">
        <p14:creationId xmlns:p14="http://schemas.microsoft.com/office/powerpoint/2010/main" val="3312937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0050" y="2492375"/>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2492375"/>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2099073-7C80-4F2B-B208-1693AE8D6BE5}" type="slidenum">
              <a:rPr lang="en-GB"/>
              <a:pPr>
                <a:defRPr/>
              </a:pPr>
              <a:t>‹#›</a:t>
            </a:fld>
            <a:endParaRPr lang="en-GB"/>
          </a:p>
        </p:txBody>
      </p:sp>
    </p:spTree>
    <p:extLst>
      <p:ext uri="{BB962C8B-B14F-4D97-AF65-F5344CB8AC3E}">
        <p14:creationId xmlns:p14="http://schemas.microsoft.com/office/powerpoint/2010/main" val="39023541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8EEEFE1-2492-4B1F-A2CF-6E9FECF82E8B}" type="slidenum">
              <a:rPr lang="en-GB"/>
              <a:pPr>
                <a:defRPr/>
              </a:pPr>
              <a:t>‹#›</a:t>
            </a:fld>
            <a:endParaRPr lang="en-GB"/>
          </a:p>
        </p:txBody>
      </p:sp>
    </p:spTree>
    <p:extLst>
      <p:ext uri="{BB962C8B-B14F-4D97-AF65-F5344CB8AC3E}">
        <p14:creationId xmlns:p14="http://schemas.microsoft.com/office/powerpoint/2010/main" val="40275927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1721062-84F1-4A73-8A18-B73B4A0A7994}" type="slidenum">
              <a:rPr lang="en-GB"/>
              <a:pPr>
                <a:defRPr/>
              </a:pPr>
              <a:t>‹#›</a:t>
            </a:fld>
            <a:endParaRPr lang="en-GB"/>
          </a:p>
        </p:txBody>
      </p:sp>
    </p:spTree>
    <p:extLst>
      <p:ext uri="{BB962C8B-B14F-4D97-AF65-F5344CB8AC3E}">
        <p14:creationId xmlns:p14="http://schemas.microsoft.com/office/powerpoint/2010/main" val="16668395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927072A-1C18-46EB-90C5-A38010F4EB17}" type="slidenum">
              <a:rPr lang="en-GB"/>
              <a:pPr>
                <a:defRPr/>
              </a:pPr>
              <a:t>‹#›</a:t>
            </a:fld>
            <a:endParaRPr lang="en-GB"/>
          </a:p>
        </p:txBody>
      </p:sp>
    </p:spTree>
    <p:extLst>
      <p:ext uri="{BB962C8B-B14F-4D97-AF65-F5344CB8AC3E}">
        <p14:creationId xmlns:p14="http://schemas.microsoft.com/office/powerpoint/2010/main" val="439983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A3F24AB-5C97-493D-9B69-F8E768A2E1E9}" type="slidenum">
              <a:rPr lang="en-GB"/>
              <a:pPr>
                <a:defRPr/>
              </a:pPr>
              <a:t>‹#›</a:t>
            </a:fld>
            <a:endParaRPr lang="en-GB"/>
          </a:p>
        </p:txBody>
      </p:sp>
    </p:spTree>
    <p:extLst>
      <p:ext uri="{BB962C8B-B14F-4D97-AF65-F5344CB8AC3E}">
        <p14:creationId xmlns:p14="http://schemas.microsoft.com/office/powerpoint/2010/main" val="33917485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314449"/>
            <a:ext cx="5486400" cy="341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4241374-1531-48BA-8C23-44C9BE61C144}" type="slidenum">
              <a:rPr lang="en-GB"/>
              <a:pPr>
                <a:defRPr/>
              </a:pPr>
              <a:t>‹#›</a:t>
            </a:fld>
            <a:endParaRPr lang="en-GB"/>
          </a:p>
        </p:txBody>
      </p:sp>
    </p:spTree>
    <p:extLst>
      <p:ext uri="{BB962C8B-B14F-4D97-AF65-F5344CB8AC3E}">
        <p14:creationId xmlns:p14="http://schemas.microsoft.com/office/powerpoint/2010/main" val="10580994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6B9AAB-9A78-45F9-B9B5-A04EE825BA03}" type="slidenum">
              <a:rPr lang="en-GB"/>
              <a:pPr>
                <a:defRPr/>
              </a:pPr>
              <a:t>‹#›</a:t>
            </a:fld>
            <a:endParaRPr lang="en-GB"/>
          </a:p>
        </p:txBody>
      </p:sp>
    </p:spTree>
    <p:extLst>
      <p:ext uri="{BB962C8B-B14F-4D97-AF65-F5344CB8AC3E}">
        <p14:creationId xmlns:p14="http://schemas.microsoft.com/office/powerpoint/2010/main" val="10210461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1339850"/>
            <a:ext cx="2106613"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170612"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177A36-76D7-46E0-80D4-AE786CAD5F19}" type="slidenum">
              <a:rPr lang="en-GB"/>
              <a:pPr>
                <a:defRPr/>
              </a:pPr>
              <a:t>‹#›</a:t>
            </a:fld>
            <a:endParaRPr lang="en-GB"/>
          </a:p>
        </p:txBody>
      </p:sp>
    </p:spTree>
    <p:extLst>
      <p:ext uri="{BB962C8B-B14F-4D97-AF65-F5344CB8AC3E}">
        <p14:creationId xmlns:p14="http://schemas.microsoft.com/office/powerpoint/2010/main" val="30453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6"/>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024385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p:nvPr>
        </p:nvSpPr>
        <p:spPr>
          <a:xfrm>
            <a:off x="468313" y="1556271"/>
            <a:ext cx="82296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pic>
        <p:nvPicPr>
          <p:cNvPr id="11" name="Picture 10" descr="logo_ce-eac_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3163" y="-9785"/>
            <a:ext cx="2054225"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ChangeArrowheads="1"/>
          </p:cNvSpPr>
          <p:nvPr userDrawn="1"/>
        </p:nvSpPr>
        <p:spPr bwMode="auto">
          <a:xfrm>
            <a:off x="4140200" y="6597650"/>
            <a:ext cx="863600" cy="260350"/>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eaLnBrk="1" hangingPunct="1"/>
            <a:endParaRPr lang="en-GB" sz="1800">
              <a:solidFill>
                <a:srgbClr val="FFFFFF"/>
              </a:solidFill>
            </a:endParaRPr>
          </a:p>
        </p:txBody>
      </p:sp>
      <p:sp>
        <p:nvSpPr>
          <p:cNvPr id="13" name="Footer Placeholder 4"/>
          <p:cNvSpPr txBox="1">
            <a:spLocks/>
          </p:cNvSpPr>
          <p:nvPr userDrawn="1"/>
        </p:nvSpPr>
        <p:spPr bwMode="auto">
          <a:xfrm>
            <a:off x="3628504" y="6525344"/>
            <a:ext cx="1879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400" b="0" kern="1200">
                <a:solidFill>
                  <a:schemeClr val="tx1"/>
                </a:solidFill>
                <a:latin typeface="Arial" pitchFamily="34" charset="0"/>
                <a:ea typeface="Geneva" pitchFamily="125" charset="-128"/>
                <a:cs typeface="+mn-cs"/>
              </a:defRPr>
            </a:lvl1pPr>
            <a:lvl2pPr marL="457200" algn="l" rtl="0" fontAlgn="base">
              <a:spcBef>
                <a:spcPct val="0"/>
              </a:spcBef>
              <a:spcAft>
                <a:spcPct val="0"/>
              </a:spcAft>
              <a:defRPr sz="7600" b="1" kern="1200">
                <a:solidFill>
                  <a:srgbClr val="FFD624"/>
                </a:solidFill>
                <a:latin typeface="Verdana" pitchFamily="34" charset="0"/>
                <a:ea typeface="Geneva" pitchFamily="125" charset="-128"/>
                <a:cs typeface="+mn-cs"/>
              </a:defRPr>
            </a:lvl2pPr>
            <a:lvl3pPr marL="914400" algn="l" rtl="0" fontAlgn="base">
              <a:spcBef>
                <a:spcPct val="0"/>
              </a:spcBef>
              <a:spcAft>
                <a:spcPct val="0"/>
              </a:spcAft>
              <a:defRPr sz="7600" b="1" kern="1200">
                <a:solidFill>
                  <a:srgbClr val="FFD624"/>
                </a:solidFill>
                <a:latin typeface="Verdana" pitchFamily="34" charset="0"/>
                <a:ea typeface="Geneva" pitchFamily="125" charset="-128"/>
                <a:cs typeface="+mn-cs"/>
              </a:defRPr>
            </a:lvl3pPr>
            <a:lvl4pPr marL="1371600" algn="l" rtl="0" fontAlgn="base">
              <a:spcBef>
                <a:spcPct val="0"/>
              </a:spcBef>
              <a:spcAft>
                <a:spcPct val="0"/>
              </a:spcAft>
              <a:defRPr sz="7600" b="1" kern="1200">
                <a:solidFill>
                  <a:srgbClr val="FFD624"/>
                </a:solidFill>
                <a:latin typeface="Verdana" pitchFamily="34" charset="0"/>
                <a:ea typeface="Geneva" pitchFamily="125" charset="-128"/>
                <a:cs typeface="+mn-cs"/>
              </a:defRPr>
            </a:lvl4pPr>
            <a:lvl5pPr marL="1828800" algn="l" rtl="0" fontAlgn="base">
              <a:spcBef>
                <a:spcPct val="0"/>
              </a:spcBef>
              <a:spcAft>
                <a:spcPct val="0"/>
              </a:spcAft>
              <a:defRPr sz="7600" b="1" kern="1200">
                <a:solidFill>
                  <a:srgbClr val="FFD624"/>
                </a:solidFill>
                <a:latin typeface="Verdana" pitchFamily="34" charset="0"/>
                <a:ea typeface="Geneva" pitchFamily="125" charset="-128"/>
                <a:cs typeface="+mn-cs"/>
              </a:defRPr>
            </a:lvl5pPr>
            <a:lvl6pPr marL="2286000" algn="l" defTabSz="914400" rtl="0" eaLnBrk="1" latinLnBrk="0" hangingPunct="1">
              <a:defRPr sz="7600" b="1" kern="1200">
                <a:solidFill>
                  <a:srgbClr val="FFD624"/>
                </a:solidFill>
                <a:latin typeface="Verdana" pitchFamily="34" charset="0"/>
                <a:ea typeface="Geneva" pitchFamily="125" charset="-128"/>
                <a:cs typeface="+mn-cs"/>
              </a:defRPr>
            </a:lvl6pPr>
            <a:lvl7pPr marL="2743200" algn="l" defTabSz="914400" rtl="0" eaLnBrk="1" latinLnBrk="0" hangingPunct="1">
              <a:defRPr sz="7600" b="1" kern="1200">
                <a:solidFill>
                  <a:srgbClr val="FFD624"/>
                </a:solidFill>
                <a:latin typeface="Verdana" pitchFamily="34" charset="0"/>
                <a:ea typeface="Geneva" pitchFamily="125" charset="-128"/>
                <a:cs typeface="+mn-cs"/>
              </a:defRPr>
            </a:lvl7pPr>
            <a:lvl8pPr marL="3200400" algn="l" defTabSz="914400" rtl="0" eaLnBrk="1" latinLnBrk="0" hangingPunct="1">
              <a:defRPr sz="7600" b="1" kern="1200">
                <a:solidFill>
                  <a:srgbClr val="FFD624"/>
                </a:solidFill>
                <a:latin typeface="Verdana" pitchFamily="34" charset="0"/>
                <a:ea typeface="Geneva" pitchFamily="125" charset="-128"/>
                <a:cs typeface="+mn-cs"/>
              </a:defRPr>
            </a:lvl8pPr>
            <a:lvl9pPr marL="3657600" algn="l" defTabSz="914400" rtl="0" eaLnBrk="1" latinLnBrk="0" hangingPunct="1">
              <a:defRPr sz="7600" b="1" kern="1200">
                <a:solidFill>
                  <a:srgbClr val="FFD624"/>
                </a:solidFill>
                <a:latin typeface="Verdana" pitchFamily="34" charset="0"/>
                <a:ea typeface="Geneva" pitchFamily="125" charset="-128"/>
                <a:cs typeface="+mn-cs"/>
              </a:defRPr>
            </a:lvl9pPr>
          </a:lstStyle>
          <a:p>
            <a:pPr>
              <a:defRPr/>
            </a:pPr>
            <a:r>
              <a:rPr lang="fr-BE" sz="1000" i="1" dirty="0"/>
              <a:t>Education </a:t>
            </a:r>
            <a:br>
              <a:rPr lang="fr-BE" sz="1000" i="1" dirty="0"/>
            </a:br>
            <a:r>
              <a:rPr lang="fr-BE" sz="1000" i="1" dirty="0"/>
              <a:t>and Culture</a:t>
            </a:r>
            <a:endParaRPr lang="en-GB" sz="1000" i="1" dirty="0"/>
          </a:p>
        </p:txBody>
      </p:sp>
    </p:spTree>
    <p:extLst>
      <p:ext uri="{BB962C8B-B14F-4D97-AF65-F5344CB8AC3E}">
        <p14:creationId xmlns:p14="http://schemas.microsoft.com/office/powerpoint/2010/main" val="9218698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defRPr/>
            </a:pPr>
            <a:endParaRPr lang="en-US" altLang="en-US" sz="1800">
              <a:solidFill>
                <a:srgbClr val="FFFFFF"/>
              </a:solidFill>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5652120" y="2420888"/>
            <a:ext cx="5040312" cy="790575"/>
          </a:xfrm>
        </p:spPr>
        <p:txBody>
          <a:bodyPr/>
          <a:lstStyle>
            <a:lvl1pPr marL="3175">
              <a:defRPr sz="7600">
                <a:solidFill>
                  <a:srgbClr val="FFD624"/>
                </a:solidFill>
              </a:defRPr>
            </a:lvl1pPr>
          </a:lstStyle>
          <a:p>
            <a:pPr lvl="0"/>
            <a:r>
              <a:rPr lang="en-US" noProof="0" dirty="0"/>
              <a:t>Click to edit Master title style</a:t>
            </a:r>
            <a:endParaRPr lang="en-GB" noProof="0" dirty="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noProof="0"/>
              <a:t>Click to edit Master subtitle style</a:t>
            </a:r>
            <a:endParaRPr lang="en-GB" noProof="0"/>
          </a:p>
        </p:txBody>
      </p:sp>
      <p:sp>
        <p:nvSpPr>
          <p:cNvPr id="8" name="Date Placeholder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9" name="Footer Placeholder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10" name="Slide Number Placeholder 8"/>
          <p:cNvSpPr>
            <a:spLocks noGrp="1" noChangeArrowheads="1"/>
          </p:cNvSpPr>
          <p:nvPr>
            <p:ph type="sldNum" sz="quarter" idx="12"/>
          </p:nvPr>
        </p:nvSpPr>
        <p:spPr/>
        <p:txBody>
          <a:bodyPr/>
          <a:lstStyle>
            <a:lvl1pPr>
              <a:defRPr>
                <a:solidFill>
                  <a:schemeClr val="bg1"/>
                </a:solidFill>
                <a:latin typeface="Verdana" panose="020B0604030504040204" pitchFamily="34" charset="0"/>
              </a:defRPr>
            </a:lvl1pPr>
          </a:lstStyle>
          <a:p>
            <a:pPr>
              <a:defRPr/>
            </a:pPr>
            <a:fld id="{BC0F1E84-4073-4386-962A-12754B6011FD}" type="slidenum">
              <a:rPr lang="en-GB" altLang="en-US"/>
              <a:pPr>
                <a:defRPr/>
              </a:pPr>
              <a:t>‹#›</a:t>
            </a:fld>
            <a:endParaRPr lang="en-GB" altLang="en-US"/>
          </a:p>
        </p:txBody>
      </p:sp>
      <p:sp>
        <p:nvSpPr>
          <p:cNvPr id="11" name="Rectangle 10"/>
          <p:cNvSpPr/>
          <p:nvPr userDrawn="1"/>
        </p:nvSpPr>
        <p:spPr bwMode="auto">
          <a:xfrm>
            <a:off x="5004048" y="476672"/>
            <a:ext cx="1800200" cy="4680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b="21082"/>
          <a:stretch>
            <a:fillRect/>
          </a:stretch>
        </p:blipFill>
        <p:spPr bwMode="auto">
          <a:xfrm>
            <a:off x="3042000" y="114301"/>
            <a:ext cx="3060000" cy="211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82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bwMode="auto">
          <a:xfrm>
            <a:off x="3635896" y="980728"/>
            <a:ext cx="1728192" cy="648072"/>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p:cNvSpPr/>
          <p:nvPr userDrawn="1"/>
        </p:nvSpPr>
        <p:spPr bwMode="auto">
          <a:xfrm>
            <a:off x="3635896" y="6381328"/>
            <a:ext cx="1728192" cy="648072"/>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17305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51920" y="288000"/>
            <a:ext cx="195262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2909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33825" y="114300"/>
            <a:ext cx="14732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p:txBody>
          <a:bodyPr/>
          <a:lstStyle>
            <a:lvl1pPr>
              <a:defRPr/>
            </a:lvl1pPr>
          </a:lstStyle>
          <a:p>
            <a:pPr>
              <a:defRPr/>
            </a:pPr>
            <a:fld id="{71F64C30-FDAA-4DAA-BB9C-A2003573E84C}" type="slidenum">
              <a:rPr lang="en-GB" altLang="en-US"/>
              <a:pPr>
                <a:defRPr/>
              </a:pPr>
              <a:t>‹#›</a:t>
            </a:fld>
            <a:endParaRPr lang="en-GB" altLang="en-US"/>
          </a:p>
        </p:txBody>
      </p:sp>
    </p:spTree>
    <p:extLst>
      <p:ext uri="{BB962C8B-B14F-4D97-AF65-F5344CB8AC3E}">
        <p14:creationId xmlns:p14="http://schemas.microsoft.com/office/powerpoint/2010/main" val="30366884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33825" y="114300"/>
            <a:ext cx="14732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10"/>
          <p:cNvSpPr>
            <a:spLocks noGrp="1" noChangeArrowheads="1"/>
          </p:cNvSpPr>
          <p:nvPr>
            <p:ph type="dt" sz="half" idx="10"/>
          </p:nvPr>
        </p:nvSpPr>
        <p:spPr/>
        <p:txBody>
          <a:bodyPr/>
          <a:lstStyle>
            <a:lvl1pPr>
              <a:defRPr/>
            </a:lvl1pPr>
          </a:lstStyle>
          <a:p>
            <a:pPr>
              <a:defRPr/>
            </a:pPr>
            <a:endParaRPr lang="en-GB"/>
          </a:p>
        </p:txBody>
      </p:sp>
      <p:sp>
        <p:nvSpPr>
          <p:cNvPr id="7" name="Footer Placeholder 11"/>
          <p:cNvSpPr>
            <a:spLocks noGrp="1" noChangeArrowheads="1"/>
          </p:cNvSpPr>
          <p:nvPr>
            <p:ph type="ftr" sz="quarter" idx="11"/>
          </p:nvPr>
        </p:nvSpPr>
        <p:spPr/>
        <p:txBody>
          <a:bodyPr/>
          <a:lstStyle>
            <a:lvl1pPr>
              <a:defRPr/>
            </a:lvl1pPr>
          </a:lstStyle>
          <a:p>
            <a:pPr>
              <a:defRPr/>
            </a:pPr>
            <a:endParaRPr lang="en-GB"/>
          </a:p>
        </p:txBody>
      </p:sp>
      <p:sp>
        <p:nvSpPr>
          <p:cNvPr id="8" name="Slide Number Placeholder 12"/>
          <p:cNvSpPr>
            <a:spLocks noGrp="1" noChangeArrowheads="1"/>
          </p:cNvSpPr>
          <p:nvPr>
            <p:ph type="sldNum" sz="quarter" idx="12"/>
          </p:nvPr>
        </p:nvSpPr>
        <p:spPr/>
        <p:txBody>
          <a:bodyPr/>
          <a:lstStyle>
            <a:lvl1pPr>
              <a:defRPr/>
            </a:lvl1pPr>
          </a:lstStyle>
          <a:p>
            <a:pPr>
              <a:defRPr/>
            </a:pPr>
            <a:fld id="{FEED1B41-9E72-4D32-9CA2-E8C4A30E25E6}" type="slidenum">
              <a:rPr lang="en-GB" altLang="en-US"/>
              <a:pPr>
                <a:defRPr/>
              </a:pPr>
              <a:t>‹#›</a:t>
            </a:fld>
            <a:endParaRPr lang="en-GB" altLang="en-US"/>
          </a:p>
        </p:txBody>
      </p:sp>
    </p:spTree>
    <p:extLst>
      <p:ext uri="{BB962C8B-B14F-4D97-AF65-F5344CB8AC3E}">
        <p14:creationId xmlns:p14="http://schemas.microsoft.com/office/powerpoint/2010/main" val="6675019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33825" y="114300"/>
            <a:ext cx="14732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4"/>
          <p:cNvSpPr>
            <a:spLocks noGrp="1" noChangeArrowheads="1"/>
          </p:cNvSpPr>
          <p:nvPr>
            <p:ph type="dt" sz="half" idx="10"/>
          </p:nvPr>
        </p:nvSpPr>
        <p:spPr/>
        <p:txBody>
          <a:bodyPr/>
          <a:lstStyle>
            <a:lvl1pPr>
              <a:defRPr/>
            </a:lvl1pPr>
          </a:lstStyle>
          <a:p>
            <a:pPr>
              <a:defRPr/>
            </a:pPr>
            <a:endParaRPr lang="en-GB"/>
          </a:p>
        </p:txBody>
      </p:sp>
      <p:sp>
        <p:nvSpPr>
          <p:cNvPr id="9" name="Rectangle 5"/>
          <p:cNvSpPr>
            <a:spLocks noGrp="1" noChangeArrowheads="1"/>
          </p:cNvSpPr>
          <p:nvPr>
            <p:ph type="ftr" sz="quarter" idx="11"/>
          </p:nvPr>
        </p:nvSpPr>
        <p:spPr/>
        <p:txBody>
          <a:bodyPr/>
          <a:lstStyle>
            <a:lvl1pPr>
              <a:defRPr/>
            </a:lvl1pPr>
          </a:lstStyle>
          <a:p>
            <a:pPr>
              <a:defRPr/>
            </a:pPr>
            <a:endParaRPr lang="en-GB"/>
          </a:p>
        </p:txBody>
      </p:sp>
      <p:sp>
        <p:nvSpPr>
          <p:cNvPr id="10" name="Rectangle 6"/>
          <p:cNvSpPr>
            <a:spLocks noGrp="1" noChangeArrowheads="1"/>
          </p:cNvSpPr>
          <p:nvPr>
            <p:ph type="sldNum" sz="quarter" idx="12"/>
          </p:nvPr>
        </p:nvSpPr>
        <p:spPr/>
        <p:txBody>
          <a:bodyPr/>
          <a:lstStyle>
            <a:lvl1pPr>
              <a:defRPr/>
            </a:lvl1pPr>
          </a:lstStyle>
          <a:p>
            <a:pPr>
              <a:defRPr/>
            </a:pPr>
            <a:fld id="{1C88C6FC-BCDE-47F8-8985-FB4EA6BBA426}" type="slidenum">
              <a:rPr lang="en-GB" altLang="en-US"/>
              <a:pPr>
                <a:defRPr/>
              </a:pPr>
              <a:t>‹#›</a:t>
            </a:fld>
            <a:endParaRPr lang="en-GB" altLang="en-US"/>
          </a:p>
        </p:txBody>
      </p:sp>
    </p:spTree>
    <p:extLst>
      <p:ext uri="{BB962C8B-B14F-4D97-AF65-F5344CB8AC3E}">
        <p14:creationId xmlns:p14="http://schemas.microsoft.com/office/powerpoint/2010/main" val="37001544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33825" y="114300"/>
            <a:ext cx="14732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A528A26A-3EC6-4625-B81D-BD5BFB5A93CC}" type="slidenum">
              <a:rPr lang="en-GB" altLang="en-US"/>
              <a:pPr>
                <a:defRPr/>
              </a:pPr>
              <a:t>‹#›</a:t>
            </a:fld>
            <a:endParaRPr lang="en-GB" altLang="en-US"/>
          </a:p>
        </p:txBody>
      </p:sp>
    </p:spTree>
    <p:extLst>
      <p:ext uri="{BB962C8B-B14F-4D97-AF65-F5344CB8AC3E}">
        <p14:creationId xmlns:p14="http://schemas.microsoft.com/office/powerpoint/2010/main" val="1033903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bwMode="auto">
          <a:xfrm>
            <a:off x="5004048" y="525600"/>
            <a:ext cx="1224136" cy="432048"/>
          </a:xfrm>
          <a:prstGeom prst="rect">
            <a:avLst/>
          </a:prstGeom>
          <a:solidFill>
            <a:srgbClr val="0F549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2" name="Picture 9"/>
          <p:cNvPicPr>
            <a:picLocks noChangeAspect="1"/>
          </p:cNvPicPr>
          <p:nvPr userDrawn="1"/>
        </p:nvPicPr>
        <p:blipFill>
          <a:blip r:embed="rId2">
            <a:extLst>
              <a:ext uri="{28A0092B-C50C-407E-A947-70E740481C1C}">
                <a14:useLocalDpi xmlns:a14="http://schemas.microsoft.com/office/drawing/2010/main" val="0"/>
              </a:ext>
            </a:extLst>
          </a:blip>
          <a:srcRect b="15924"/>
          <a:stretch>
            <a:fillRect/>
          </a:stretch>
        </p:blipFill>
        <p:spPr bwMode="auto">
          <a:xfrm>
            <a:off x="3835400" y="114300"/>
            <a:ext cx="1473200" cy="10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bwMode="auto">
          <a:xfrm>
            <a:off x="3995936" y="6497960"/>
            <a:ext cx="1224136" cy="53144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8" name="Rectangle 7"/>
          <p:cNvSpPr/>
          <p:nvPr userDrawn="1"/>
        </p:nvSpPr>
        <p:spPr bwMode="auto">
          <a:xfrm>
            <a:off x="3923928" y="1196752"/>
            <a:ext cx="1224136" cy="53144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292157822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bwMode="auto">
          <a:xfrm>
            <a:off x="5004048" y="540000"/>
            <a:ext cx="1224136" cy="432048"/>
          </a:xfrm>
          <a:prstGeom prst="rect">
            <a:avLst/>
          </a:prstGeom>
          <a:solidFill>
            <a:srgbClr val="0F549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35400" y="114300"/>
            <a:ext cx="14732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GB"/>
          </a:p>
        </p:txBody>
      </p:sp>
      <p:sp>
        <p:nvSpPr>
          <p:cNvPr id="7" name="Footer Placeholder 11"/>
          <p:cNvSpPr>
            <a:spLocks noGrp="1" noChangeArrowheads="1"/>
          </p:cNvSpPr>
          <p:nvPr>
            <p:ph type="ftr" sz="quarter" idx="11"/>
          </p:nvPr>
        </p:nvSpPr>
        <p:spPr/>
        <p:txBody>
          <a:bodyPr/>
          <a:lstStyle>
            <a:lvl1pPr>
              <a:defRPr/>
            </a:lvl1pPr>
          </a:lstStyle>
          <a:p>
            <a:pPr>
              <a:defRPr/>
            </a:pPr>
            <a:endParaRPr lang="en-GB"/>
          </a:p>
        </p:txBody>
      </p:sp>
      <p:sp>
        <p:nvSpPr>
          <p:cNvPr id="8" name="Slide Number Placeholder 12"/>
          <p:cNvSpPr>
            <a:spLocks noGrp="1" noChangeArrowheads="1"/>
          </p:cNvSpPr>
          <p:nvPr>
            <p:ph type="sldNum" sz="quarter" idx="12"/>
          </p:nvPr>
        </p:nvSpPr>
        <p:spPr/>
        <p:txBody>
          <a:bodyPr/>
          <a:lstStyle>
            <a:lvl1pPr>
              <a:defRPr/>
            </a:lvl1pPr>
          </a:lstStyle>
          <a:p>
            <a:pPr>
              <a:defRPr/>
            </a:pPr>
            <a:fld id="{44A0F676-8989-4B6E-8063-4F6DE75E3A76}" type="slidenum">
              <a:rPr lang="en-GB" altLang="en-US"/>
              <a:pPr>
                <a:defRPr/>
              </a:pPr>
              <a:t>‹#›</a:t>
            </a:fld>
            <a:endParaRPr lang="en-GB" altLang="en-US"/>
          </a:p>
        </p:txBody>
      </p:sp>
    </p:spTree>
    <p:extLst>
      <p:ext uri="{BB962C8B-B14F-4D97-AF65-F5344CB8AC3E}">
        <p14:creationId xmlns:p14="http://schemas.microsoft.com/office/powerpoint/2010/main" val="132863372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bwMode="auto">
          <a:xfrm>
            <a:off x="5004048" y="540000"/>
            <a:ext cx="1224136" cy="432048"/>
          </a:xfrm>
          <a:prstGeom prst="rect">
            <a:avLst/>
          </a:prstGeom>
          <a:solidFill>
            <a:srgbClr val="0F549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35400" y="114300"/>
            <a:ext cx="14732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GB"/>
          </a:p>
        </p:txBody>
      </p:sp>
      <p:sp>
        <p:nvSpPr>
          <p:cNvPr id="7" name="Footer Placeholder 11"/>
          <p:cNvSpPr>
            <a:spLocks noGrp="1" noChangeArrowheads="1"/>
          </p:cNvSpPr>
          <p:nvPr>
            <p:ph type="ftr" sz="quarter" idx="11"/>
          </p:nvPr>
        </p:nvSpPr>
        <p:spPr/>
        <p:txBody>
          <a:bodyPr/>
          <a:lstStyle>
            <a:lvl1pPr>
              <a:defRPr/>
            </a:lvl1pPr>
          </a:lstStyle>
          <a:p>
            <a:pPr>
              <a:defRPr/>
            </a:pPr>
            <a:endParaRPr lang="en-GB"/>
          </a:p>
        </p:txBody>
      </p:sp>
      <p:sp>
        <p:nvSpPr>
          <p:cNvPr id="8" name="Slide Number Placeholder 12"/>
          <p:cNvSpPr>
            <a:spLocks noGrp="1" noChangeArrowheads="1"/>
          </p:cNvSpPr>
          <p:nvPr>
            <p:ph type="sldNum" sz="quarter" idx="12"/>
          </p:nvPr>
        </p:nvSpPr>
        <p:spPr/>
        <p:txBody>
          <a:bodyPr/>
          <a:lstStyle>
            <a:lvl1pPr>
              <a:defRPr/>
            </a:lvl1pPr>
          </a:lstStyle>
          <a:p>
            <a:pPr>
              <a:defRPr/>
            </a:pPr>
            <a:fld id="{26315FE9-CD48-4748-AF3B-DBD563ED1B49}" type="slidenum">
              <a:rPr lang="en-GB" altLang="en-US"/>
              <a:pPr>
                <a:defRPr/>
              </a:pPr>
              <a:t>‹#›</a:t>
            </a:fld>
            <a:endParaRPr lang="en-GB" altLang="en-US"/>
          </a:p>
        </p:txBody>
      </p:sp>
    </p:spTree>
    <p:extLst>
      <p:ext uri="{BB962C8B-B14F-4D97-AF65-F5344CB8AC3E}">
        <p14:creationId xmlns:p14="http://schemas.microsoft.com/office/powerpoint/2010/main" val="34426415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tabLst/>
              <a:defRPr/>
            </a:lvl1pPr>
            <a:lvl2pPr>
              <a:buClr>
                <a:srgbClr val="94133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1EE511-1D28-47CA-81EF-37A241A7D43C}" type="slidenum">
              <a:rPr lang="en-GB"/>
              <a:pPr>
                <a:defRPr/>
              </a:pPr>
              <a:t>‹#›</a:t>
            </a:fld>
            <a:endParaRPr lang="en-GB"/>
          </a:p>
        </p:txBody>
      </p:sp>
    </p:spTree>
    <p:extLst>
      <p:ext uri="{BB962C8B-B14F-4D97-AF65-F5344CB8AC3E}">
        <p14:creationId xmlns:p14="http://schemas.microsoft.com/office/powerpoint/2010/main" val="1856900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p:nvPr userDrawn="1"/>
        </p:nvSpPr>
        <p:spPr bwMode="auto">
          <a:xfrm>
            <a:off x="5004048" y="540000"/>
            <a:ext cx="1224136" cy="432048"/>
          </a:xfrm>
          <a:prstGeom prst="rect">
            <a:avLst/>
          </a:prstGeom>
          <a:solidFill>
            <a:srgbClr val="0F549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35400" y="125413"/>
            <a:ext cx="14732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p:txBody>
          <a:bodyPr/>
          <a:lstStyle>
            <a:lvl1pPr>
              <a:defRPr/>
            </a:lvl1pPr>
          </a:lstStyle>
          <a:p>
            <a:pPr>
              <a:defRPr/>
            </a:pPr>
            <a:fld id="{2A5357FF-CF0F-4FF2-BCBB-2753D66A3FB9}" type="slidenum">
              <a:rPr lang="en-GB" altLang="en-US"/>
              <a:pPr>
                <a:defRPr/>
              </a:pPr>
              <a:t>‹#›</a:t>
            </a:fld>
            <a:endParaRPr lang="en-GB" altLang="en-US"/>
          </a:p>
        </p:txBody>
      </p:sp>
    </p:spTree>
    <p:extLst>
      <p:ext uri="{BB962C8B-B14F-4D97-AF65-F5344CB8AC3E}">
        <p14:creationId xmlns:p14="http://schemas.microsoft.com/office/powerpoint/2010/main" val="364657983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p:cNvSpPr/>
          <p:nvPr userDrawn="1"/>
        </p:nvSpPr>
        <p:spPr bwMode="auto">
          <a:xfrm>
            <a:off x="5004048" y="540000"/>
            <a:ext cx="1224136" cy="432048"/>
          </a:xfrm>
          <a:prstGeom prst="rect">
            <a:avLst/>
          </a:prstGeom>
          <a:solidFill>
            <a:srgbClr val="0F549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35400" y="114300"/>
            <a:ext cx="14732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p:txBody>
          <a:bodyPr/>
          <a:lstStyle>
            <a:lvl1pPr>
              <a:defRPr/>
            </a:lvl1pPr>
          </a:lstStyle>
          <a:p>
            <a:pPr>
              <a:defRPr/>
            </a:pPr>
            <a:fld id="{449DD245-F060-43DD-BDCE-71EAC31E85FF}" type="slidenum">
              <a:rPr lang="en-GB" altLang="en-US"/>
              <a:pPr>
                <a:defRPr/>
              </a:pPr>
              <a:t>‹#›</a:t>
            </a:fld>
            <a:endParaRPr lang="en-GB" altLang="en-US"/>
          </a:p>
        </p:txBody>
      </p:sp>
    </p:spTree>
    <p:extLst>
      <p:ext uri="{BB962C8B-B14F-4D97-AF65-F5344CB8AC3E}">
        <p14:creationId xmlns:p14="http://schemas.microsoft.com/office/powerpoint/2010/main" val="164634781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ERCLES"/>
          <p:cNvPicPr>
            <a:picLocks noChangeAspect="1" noChangeArrowheads="1"/>
          </p:cNvPicPr>
          <p:nvPr/>
        </p:nvPicPr>
        <p:blipFill>
          <a:blip r:embed="rId2"/>
          <a:srcRect/>
          <a:stretch>
            <a:fillRect/>
          </a:stretch>
        </p:blipFill>
        <p:spPr bwMode="auto">
          <a:xfrm>
            <a:off x="827088" y="1784350"/>
            <a:ext cx="6553200" cy="4706938"/>
          </a:xfrm>
          <a:prstGeom prst="rect">
            <a:avLst/>
          </a:prstGeom>
          <a:noFill/>
          <a:ln w="9525">
            <a:noFill/>
            <a:miter lim="800000"/>
            <a:headEnd/>
            <a:tailEnd/>
          </a:ln>
        </p:spPr>
      </p:pic>
      <p:pic>
        <p:nvPicPr>
          <p:cNvPr id="5" name="Picture 5" descr="LOGO"/>
          <p:cNvPicPr>
            <a:picLocks noChangeAspect="1" noChangeArrowheads="1"/>
          </p:cNvPicPr>
          <p:nvPr/>
        </p:nvPicPr>
        <p:blipFill>
          <a:blip r:embed="rId3"/>
          <a:srcRect/>
          <a:stretch>
            <a:fillRect/>
          </a:stretch>
        </p:blipFill>
        <p:spPr bwMode="auto">
          <a:xfrm>
            <a:off x="6891338" y="5848350"/>
            <a:ext cx="2073275" cy="893763"/>
          </a:xfrm>
          <a:prstGeom prst="rect">
            <a:avLst/>
          </a:prstGeom>
          <a:noFill/>
          <a:ln w="9525">
            <a:noFill/>
            <a:miter lim="800000"/>
            <a:headEnd/>
            <a:tailEnd/>
          </a:ln>
        </p:spPr>
      </p:pic>
      <p:sp>
        <p:nvSpPr>
          <p:cNvPr id="6" name="Line 6"/>
          <p:cNvSpPr>
            <a:spLocks noChangeShapeType="1"/>
          </p:cNvSpPr>
          <p:nvPr/>
        </p:nvSpPr>
        <p:spPr bwMode="auto">
          <a:xfrm flipH="1">
            <a:off x="2771775" y="1628775"/>
            <a:ext cx="5832475" cy="0"/>
          </a:xfrm>
          <a:prstGeom prst="line">
            <a:avLst/>
          </a:prstGeom>
          <a:noFill/>
          <a:ln w="12700">
            <a:solidFill>
              <a:srgbClr val="2B679F"/>
            </a:solidFill>
            <a:round/>
            <a:headEnd/>
            <a:tailEnd/>
          </a:ln>
          <a:effectLst/>
        </p:spPr>
        <p:txBody>
          <a:bodyPr/>
          <a:lstStyle/>
          <a:p>
            <a:pPr algn="ctr">
              <a:defRPr/>
            </a:pPr>
            <a:endParaRPr lang="ja-JP" altLang="en-US" sz="1800" b="0">
              <a:solidFill>
                <a:srgbClr val="000000"/>
              </a:solidFill>
              <a:latin typeface="Arial" charset="0"/>
              <a:ea typeface="+mn-ea"/>
            </a:endParaRPr>
          </a:p>
        </p:txBody>
      </p:sp>
      <p:sp>
        <p:nvSpPr>
          <p:cNvPr id="5123" name="Rectangle 3"/>
          <p:cNvSpPr>
            <a:spLocks noGrp="1" noChangeArrowheads="1"/>
          </p:cNvSpPr>
          <p:nvPr>
            <p:ph type="ctrTitle"/>
          </p:nvPr>
        </p:nvSpPr>
        <p:spPr>
          <a:xfrm>
            <a:off x="2700338" y="981075"/>
            <a:ext cx="5616575" cy="935038"/>
          </a:xfrm>
        </p:spPr>
        <p:txBody>
          <a:bodyPr/>
          <a:lstStyle>
            <a:lvl1pPr algn="l">
              <a:defRPr sz="2000"/>
            </a:lvl1pPr>
          </a:lstStyle>
          <a:p>
            <a:r>
              <a:rPr lang="en-GB" altLang="ja-JP"/>
              <a:t>Click to edit Master title style</a:t>
            </a:r>
          </a:p>
        </p:txBody>
      </p:sp>
      <p:sp>
        <p:nvSpPr>
          <p:cNvPr id="5124" name="Rectangle 4"/>
          <p:cNvSpPr>
            <a:spLocks noGrp="1" noChangeArrowheads="1"/>
          </p:cNvSpPr>
          <p:nvPr>
            <p:ph type="subTitle" idx="1"/>
          </p:nvPr>
        </p:nvSpPr>
        <p:spPr>
          <a:xfrm>
            <a:off x="2738438" y="1773238"/>
            <a:ext cx="5721350" cy="504825"/>
          </a:xfrm>
        </p:spPr>
        <p:txBody>
          <a:bodyPr/>
          <a:lstStyle>
            <a:lvl1pPr marL="0" indent="0">
              <a:buFont typeface="Arial" charset="0"/>
              <a:buNone/>
              <a:defRPr sz="1800"/>
            </a:lvl1pPr>
          </a:lstStyle>
          <a:p>
            <a:r>
              <a:rPr lang="en-GB" altLang="ja-JP"/>
              <a:t>Click to edit Master subtitle style</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ja-JP" smtClean="0"/>
              <a:t>Click to edit Master title style</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C65DEF-766C-40D1-951E-BF74ABDE73AE}" type="slidenum">
              <a:rPr lang="en-GB"/>
              <a:pPr>
                <a:defRPr/>
              </a:pPr>
              <a:t>‹#›</a:t>
            </a:fld>
            <a:endParaRPr lang="en-GB"/>
          </a:p>
        </p:txBody>
      </p:sp>
    </p:spTree>
    <p:extLst>
      <p:ext uri="{BB962C8B-B14F-4D97-AF65-F5344CB8AC3E}">
        <p14:creationId xmlns:p14="http://schemas.microsoft.com/office/powerpoint/2010/main" val="5956462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ja-JP"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ERCLES"/>
          <p:cNvPicPr>
            <a:picLocks noChangeAspect="1" noChangeArrowheads="1"/>
          </p:cNvPicPr>
          <p:nvPr/>
        </p:nvPicPr>
        <p:blipFill>
          <a:blip r:embed="rId2"/>
          <a:srcRect/>
          <a:stretch>
            <a:fillRect/>
          </a:stretch>
        </p:blipFill>
        <p:spPr bwMode="auto">
          <a:xfrm>
            <a:off x="827088" y="1784350"/>
            <a:ext cx="6553200" cy="4706938"/>
          </a:xfrm>
          <a:prstGeom prst="rect">
            <a:avLst/>
          </a:prstGeom>
          <a:noFill/>
          <a:ln w="9525">
            <a:noFill/>
            <a:miter lim="800000"/>
            <a:headEnd/>
            <a:tailEnd/>
          </a:ln>
        </p:spPr>
      </p:pic>
      <p:pic>
        <p:nvPicPr>
          <p:cNvPr id="5" name="Picture 5" descr="LOGO"/>
          <p:cNvPicPr>
            <a:picLocks noChangeAspect="1" noChangeArrowheads="1"/>
          </p:cNvPicPr>
          <p:nvPr/>
        </p:nvPicPr>
        <p:blipFill>
          <a:blip r:embed="rId3"/>
          <a:srcRect/>
          <a:stretch>
            <a:fillRect/>
          </a:stretch>
        </p:blipFill>
        <p:spPr bwMode="auto">
          <a:xfrm>
            <a:off x="6891338" y="5848350"/>
            <a:ext cx="2073275" cy="893763"/>
          </a:xfrm>
          <a:prstGeom prst="rect">
            <a:avLst/>
          </a:prstGeom>
          <a:noFill/>
          <a:ln w="9525">
            <a:noFill/>
            <a:miter lim="800000"/>
            <a:headEnd/>
            <a:tailEnd/>
          </a:ln>
        </p:spPr>
      </p:pic>
      <p:sp>
        <p:nvSpPr>
          <p:cNvPr id="6" name="Line 6"/>
          <p:cNvSpPr>
            <a:spLocks noChangeShapeType="1"/>
          </p:cNvSpPr>
          <p:nvPr/>
        </p:nvSpPr>
        <p:spPr bwMode="auto">
          <a:xfrm flipH="1">
            <a:off x="2771775" y="1628775"/>
            <a:ext cx="5832475" cy="0"/>
          </a:xfrm>
          <a:prstGeom prst="line">
            <a:avLst/>
          </a:prstGeom>
          <a:noFill/>
          <a:ln w="12700">
            <a:solidFill>
              <a:srgbClr val="2B679F"/>
            </a:solidFill>
            <a:round/>
            <a:headEnd/>
            <a:tailEnd/>
          </a:ln>
          <a:effectLst/>
        </p:spPr>
        <p:txBody>
          <a:bodyPr/>
          <a:lstStyle/>
          <a:p>
            <a:pPr algn="ctr">
              <a:defRPr/>
            </a:pPr>
            <a:endParaRPr lang="ja-JP" altLang="en-US" sz="1800" b="0">
              <a:solidFill>
                <a:srgbClr val="000000"/>
              </a:solidFill>
              <a:latin typeface="Arial" charset="0"/>
              <a:ea typeface="+mn-ea"/>
            </a:endParaRPr>
          </a:p>
        </p:txBody>
      </p:sp>
      <p:sp>
        <p:nvSpPr>
          <p:cNvPr id="5123" name="Rectangle 3"/>
          <p:cNvSpPr>
            <a:spLocks noGrp="1" noChangeArrowheads="1"/>
          </p:cNvSpPr>
          <p:nvPr>
            <p:ph type="ctrTitle"/>
          </p:nvPr>
        </p:nvSpPr>
        <p:spPr>
          <a:xfrm>
            <a:off x="2700338" y="981075"/>
            <a:ext cx="5616575" cy="935038"/>
          </a:xfrm>
        </p:spPr>
        <p:txBody>
          <a:bodyPr/>
          <a:lstStyle>
            <a:lvl1pPr algn="l">
              <a:defRPr sz="2000"/>
            </a:lvl1pPr>
          </a:lstStyle>
          <a:p>
            <a:r>
              <a:rPr lang="en-GB" altLang="ja-JP"/>
              <a:t>Click to edit Master title style</a:t>
            </a:r>
          </a:p>
        </p:txBody>
      </p:sp>
      <p:sp>
        <p:nvSpPr>
          <p:cNvPr id="5124" name="Rectangle 4"/>
          <p:cNvSpPr>
            <a:spLocks noGrp="1" noChangeArrowheads="1"/>
          </p:cNvSpPr>
          <p:nvPr>
            <p:ph type="subTitle" idx="1"/>
          </p:nvPr>
        </p:nvSpPr>
        <p:spPr>
          <a:xfrm>
            <a:off x="2738438" y="1773238"/>
            <a:ext cx="5721350" cy="504825"/>
          </a:xfrm>
        </p:spPr>
        <p:txBody>
          <a:bodyPr/>
          <a:lstStyle>
            <a:lvl1pPr marL="0" indent="0">
              <a:buFont typeface="Arial" charset="0"/>
              <a:buNone/>
              <a:defRPr sz="1800"/>
            </a:lvl1pPr>
          </a:lstStyle>
          <a:p>
            <a:r>
              <a:rPr lang="en-GB" altLang="ja-JP"/>
              <a:t>Click to edit Master subtitle style</a:t>
            </a:r>
          </a:p>
        </p:txBody>
      </p:sp>
    </p:spTree>
    <p:extLst>
      <p:ext uri="{BB962C8B-B14F-4D97-AF65-F5344CB8AC3E}">
        <p14:creationId xmlns:p14="http://schemas.microsoft.com/office/powerpoint/2010/main" val="40058799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extLst>
      <p:ext uri="{BB962C8B-B14F-4D97-AF65-F5344CB8AC3E}">
        <p14:creationId xmlns:p14="http://schemas.microsoft.com/office/powerpoint/2010/main" val="40518099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Tree>
    <p:extLst>
      <p:ext uri="{BB962C8B-B14F-4D97-AF65-F5344CB8AC3E}">
        <p14:creationId xmlns:p14="http://schemas.microsoft.com/office/powerpoint/2010/main" val="21750206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extLst>
      <p:ext uri="{BB962C8B-B14F-4D97-AF65-F5344CB8AC3E}">
        <p14:creationId xmlns:p14="http://schemas.microsoft.com/office/powerpoint/2010/main" val="28070569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extLst>
      <p:ext uri="{BB962C8B-B14F-4D97-AF65-F5344CB8AC3E}">
        <p14:creationId xmlns:p14="http://schemas.microsoft.com/office/powerpoint/2010/main" val="33263069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Tree>
    <p:extLst>
      <p:ext uri="{BB962C8B-B14F-4D97-AF65-F5344CB8AC3E}">
        <p14:creationId xmlns:p14="http://schemas.microsoft.com/office/powerpoint/2010/main" val="31297974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85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1.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10.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5.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1.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5.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2.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6" Type="http://schemas.openxmlformats.org/officeDocument/2006/relationships/image" Target="../media/image11.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heme" Target="../theme/theme13.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2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theme" Target="../theme/theme14.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image" Target="../media/image21.png"/><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theme" Target="../theme/theme15.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6.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21.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image" Target="../media/image21.png"/><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image" Target="../media/image21.png"/><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4.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image" Target="../media/image21.png"/><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20.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7.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5" Type="http://schemas.openxmlformats.org/officeDocument/2006/relationships/image" Target="../media/image8.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9.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4.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1.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5.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56.xml"/><Relationship Id="rId7" Type="http://schemas.openxmlformats.org/officeDocument/2006/relationships/theme" Target="../theme/theme8.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9.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9"/>
          <p:cNvSpPr>
            <a:spLocks noChangeArrowheads="1"/>
          </p:cNvSpPr>
          <p:nvPr/>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defTabSz="457200"/>
            <a:endParaRPr lang="en-US" sz="1800">
              <a:solidFill>
                <a:srgbClr val="FFFFFF"/>
              </a:solidFill>
            </a:endParaRPr>
          </a:p>
        </p:txBody>
      </p:sp>
      <p:sp>
        <p:nvSpPr>
          <p:cNvPr id="7171" name="Rectangle 2"/>
          <p:cNvSpPr>
            <a:spLocks noGrp="1" noChangeArrowheads="1"/>
          </p:cNvSpPr>
          <p:nvPr>
            <p:ph type="title"/>
          </p:nvPr>
        </p:nvSpPr>
        <p:spPr bwMode="auto">
          <a:xfrm>
            <a:off x="395288" y="1435101"/>
            <a:ext cx="84296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Verdana Bold (30pts)</a:t>
            </a:r>
          </a:p>
        </p:txBody>
      </p:sp>
      <p:sp>
        <p:nvSpPr>
          <p:cNvPr id="7172" name="Rectangle 3"/>
          <p:cNvSpPr>
            <a:spLocks noGrp="1" noChangeArrowheads="1"/>
          </p:cNvSpPr>
          <p:nvPr>
            <p:ph type="body" idx="1"/>
          </p:nvPr>
        </p:nvSpPr>
        <p:spPr bwMode="auto">
          <a:xfrm>
            <a:off x="400053" y="2492381"/>
            <a:ext cx="84201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Verdana Italic (24pts)</a:t>
            </a:r>
            <a:endParaRPr lang="en-GB"/>
          </a:p>
          <a:p>
            <a:pPr lvl="1"/>
            <a:r>
              <a:rPr lang="en-GB"/>
              <a:t>Verdana Bold (20pts)</a:t>
            </a:r>
          </a:p>
          <a:p>
            <a:pPr lvl="2"/>
            <a:r>
              <a:rPr lang="en-GB"/>
              <a:t>- Verdana Regular (14pts)</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F5494"/>
                </a:solidFill>
                <a:latin typeface="Arial" charset="0"/>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F5494"/>
                </a:solidFill>
                <a:latin typeface="Arial" charset="0"/>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F5494"/>
                </a:solidFill>
                <a:latin typeface="Arial" charset="0"/>
              </a:defRPr>
            </a:lvl1pPr>
          </a:lstStyle>
          <a:p>
            <a:fld id="{80B4D584-AD5F-4AE4-B5FA-60864BD36CAE}" type="slidenum">
              <a:rPr lang="en-GB" altLang="en-US" smtClean="0"/>
              <a:pPr/>
              <a:t>‹#›</a:t>
            </a:fld>
            <a:endParaRPr lang="en-GB" altLang="en-US"/>
          </a:p>
        </p:txBody>
      </p:sp>
      <p:pic>
        <p:nvPicPr>
          <p:cNvPr id="7176" name="Picture 56" descr="logo_bot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57678" y="6440494"/>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61" descr="logo_to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8113" y="252419"/>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go_ce-eac_en"/>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713164" y="-27384"/>
            <a:ext cx="2054225"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4067947" y="6381328"/>
            <a:ext cx="1079872" cy="476672"/>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eaLnBrk="1" hangingPunct="1"/>
            <a:endParaRPr lang="en-GB" sz="1800">
              <a:solidFill>
                <a:srgbClr val="FFFFFF"/>
              </a:solidFill>
            </a:endParaRPr>
          </a:p>
        </p:txBody>
      </p:sp>
      <p:sp>
        <p:nvSpPr>
          <p:cNvPr id="12" name="Footer Placeholder 4"/>
          <p:cNvSpPr txBox="1">
            <a:spLocks/>
          </p:cNvSpPr>
          <p:nvPr userDrawn="1"/>
        </p:nvSpPr>
        <p:spPr bwMode="auto">
          <a:xfrm>
            <a:off x="3628507" y="6381334"/>
            <a:ext cx="1879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400" b="0" kern="1200">
                <a:solidFill>
                  <a:schemeClr val="tx1"/>
                </a:solidFill>
                <a:latin typeface="Arial" pitchFamily="34" charset="0"/>
                <a:ea typeface="Geneva" pitchFamily="125" charset="-128"/>
                <a:cs typeface="+mn-cs"/>
              </a:defRPr>
            </a:lvl1pPr>
            <a:lvl2pPr marL="457200" algn="l" rtl="0" fontAlgn="base">
              <a:spcBef>
                <a:spcPct val="0"/>
              </a:spcBef>
              <a:spcAft>
                <a:spcPct val="0"/>
              </a:spcAft>
              <a:defRPr sz="7600" b="1" kern="1200">
                <a:solidFill>
                  <a:srgbClr val="FFD624"/>
                </a:solidFill>
                <a:latin typeface="Verdana" pitchFamily="34" charset="0"/>
                <a:ea typeface="Geneva" pitchFamily="125" charset="-128"/>
                <a:cs typeface="+mn-cs"/>
              </a:defRPr>
            </a:lvl2pPr>
            <a:lvl3pPr marL="914400" algn="l" rtl="0" fontAlgn="base">
              <a:spcBef>
                <a:spcPct val="0"/>
              </a:spcBef>
              <a:spcAft>
                <a:spcPct val="0"/>
              </a:spcAft>
              <a:defRPr sz="7600" b="1" kern="1200">
                <a:solidFill>
                  <a:srgbClr val="FFD624"/>
                </a:solidFill>
                <a:latin typeface="Verdana" pitchFamily="34" charset="0"/>
                <a:ea typeface="Geneva" pitchFamily="125" charset="-128"/>
                <a:cs typeface="+mn-cs"/>
              </a:defRPr>
            </a:lvl3pPr>
            <a:lvl4pPr marL="1371600" algn="l" rtl="0" fontAlgn="base">
              <a:spcBef>
                <a:spcPct val="0"/>
              </a:spcBef>
              <a:spcAft>
                <a:spcPct val="0"/>
              </a:spcAft>
              <a:defRPr sz="7600" b="1" kern="1200">
                <a:solidFill>
                  <a:srgbClr val="FFD624"/>
                </a:solidFill>
                <a:latin typeface="Verdana" pitchFamily="34" charset="0"/>
                <a:ea typeface="Geneva" pitchFamily="125" charset="-128"/>
                <a:cs typeface="+mn-cs"/>
              </a:defRPr>
            </a:lvl4pPr>
            <a:lvl5pPr marL="1828800" algn="l" rtl="0" fontAlgn="base">
              <a:spcBef>
                <a:spcPct val="0"/>
              </a:spcBef>
              <a:spcAft>
                <a:spcPct val="0"/>
              </a:spcAft>
              <a:defRPr sz="7600" b="1" kern="1200">
                <a:solidFill>
                  <a:srgbClr val="FFD624"/>
                </a:solidFill>
                <a:latin typeface="Verdana" pitchFamily="34" charset="0"/>
                <a:ea typeface="Geneva" pitchFamily="125" charset="-128"/>
                <a:cs typeface="+mn-cs"/>
              </a:defRPr>
            </a:lvl5pPr>
            <a:lvl6pPr marL="2286000" algn="l" defTabSz="914400" rtl="0" eaLnBrk="1" latinLnBrk="0" hangingPunct="1">
              <a:defRPr sz="7600" b="1" kern="1200">
                <a:solidFill>
                  <a:srgbClr val="FFD624"/>
                </a:solidFill>
                <a:latin typeface="Verdana" pitchFamily="34" charset="0"/>
                <a:ea typeface="Geneva" pitchFamily="125" charset="-128"/>
                <a:cs typeface="+mn-cs"/>
              </a:defRPr>
            </a:lvl6pPr>
            <a:lvl7pPr marL="2743200" algn="l" defTabSz="914400" rtl="0" eaLnBrk="1" latinLnBrk="0" hangingPunct="1">
              <a:defRPr sz="7600" b="1" kern="1200">
                <a:solidFill>
                  <a:srgbClr val="FFD624"/>
                </a:solidFill>
                <a:latin typeface="Verdana" pitchFamily="34" charset="0"/>
                <a:ea typeface="Geneva" pitchFamily="125" charset="-128"/>
                <a:cs typeface="+mn-cs"/>
              </a:defRPr>
            </a:lvl7pPr>
            <a:lvl8pPr marL="3200400" algn="l" defTabSz="914400" rtl="0" eaLnBrk="1" latinLnBrk="0" hangingPunct="1">
              <a:defRPr sz="7600" b="1" kern="1200">
                <a:solidFill>
                  <a:srgbClr val="FFD624"/>
                </a:solidFill>
                <a:latin typeface="Verdana" pitchFamily="34" charset="0"/>
                <a:ea typeface="Geneva" pitchFamily="125" charset="-128"/>
                <a:cs typeface="+mn-cs"/>
              </a:defRPr>
            </a:lvl8pPr>
            <a:lvl9pPr marL="3657600" algn="l" defTabSz="914400" rtl="0" eaLnBrk="1" latinLnBrk="0" hangingPunct="1">
              <a:defRPr sz="7600" b="1" kern="1200">
                <a:solidFill>
                  <a:srgbClr val="FFD624"/>
                </a:solidFill>
                <a:latin typeface="Verdana" pitchFamily="34" charset="0"/>
                <a:ea typeface="Geneva" pitchFamily="125" charset="-128"/>
                <a:cs typeface="+mn-cs"/>
              </a:defRPr>
            </a:lvl9pPr>
          </a:lstStyle>
          <a:p>
            <a:pPr>
              <a:defRPr/>
            </a:pPr>
            <a:r>
              <a:rPr lang="fr-BE" dirty="0"/>
              <a:t>Education </a:t>
            </a:r>
            <a:br>
              <a:rPr lang="fr-BE" dirty="0"/>
            </a:br>
            <a:r>
              <a:rPr lang="fr-BE" dirty="0"/>
              <a:t>and Culture</a:t>
            </a:r>
            <a:endParaRPr lang="en-GB"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8" r:id="rId7"/>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1181100" indent="-1181100" algn="l" rtl="0" eaLnBrk="1" fontAlgn="base" hangingPunct="1">
        <a:spcBef>
          <a:spcPct val="20000"/>
        </a:spcBef>
        <a:spcAft>
          <a:spcPct val="0"/>
        </a:spcAft>
        <a:buClr>
          <a:schemeClr val="bg1"/>
        </a:buClr>
        <a:tabLst>
          <a:tab pos="1343025" algn="l"/>
        </a:tabLst>
        <a:defRPr sz="2400" i="1">
          <a:solidFill>
            <a:srgbClr val="0F5494"/>
          </a:solidFill>
          <a:latin typeface="+mn-lt"/>
          <a:ea typeface="+mn-ea"/>
          <a:cs typeface="+mn-cs"/>
        </a:defRPr>
      </a:lvl1pPr>
      <a:lvl2pPr marL="2152650" indent="-266700" algn="l" rtl="0" eaLnBrk="1" fontAlgn="base" hangingPunct="1">
        <a:spcBef>
          <a:spcPct val="20000"/>
        </a:spcBef>
        <a:spcAft>
          <a:spcPct val="0"/>
        </a:spcAft>
        <a:buClr>
          <a:srgbClr val="941333"/>
        </a:buClr>
        <a:buChar char="•"/>
        <a:tabLst>
          <a:tab pos="1343025" algn="l"/>
        </a:tabLst>
        <a:defRPr sz="2000" b="1">
          <a:solidFill>
            <a:srgbClr val="0F5494"/>
          </a:solidFill>
          <a:latin typeface="+mn-lt"/>
        </a:defRPr>
      </a:lvl2pPr>
      <a:lvl3pPr marL="2649538" indent="-49213" algn="l" rtl="0" eaLnBrk="1" fontAlgn="base" hangingPunct="1">
        <a:spcBef>
          <a:spcPct val="20000"/>
        </a:spcBef>
        <a:spcAft>
          <a:spcPct val="0"/>
        </a:spcAft>
        <a:tabLst>
          <a:tab pos="1343025" algn="l"/>
        </a:tabLst>
        <a:defRPr sz="1400">
          <a:solidFill>
            <a:srgbClr val="0F5494"/>
          </a:solidFill>
          <a:latin typeface="+mn-lt"/>
        </a:defRPr>
      </a:lvl3pPr>
      <a:lvl4pPr marL="3057525" indent="-228600" algn="l" rtl="0" eaLnBrk="1" fontAlgn="base" hangingPunct="1">
        <a:spcBef>
          <a:spcPct val="20000"/>
        </a:spcBef>
        <a:spcAft>
          <a:spcPct val="0"/>
        </a:spcAft>
        <a:buChar char="–"/>
        <a:tabLst>
          <a:tab pos="1343025" algn="l"/>
        </a:tabLst>
        <a:defRPr sz="2000">
          <a:solidFill>
            <a:schemeClr val="tx1"/>
          </a:solidFill>
          <a:latin typeface="Arial" charset="0"/>
        </a:defRPr>
      </a:lvl4pPr>
      <a:lvl5pPr marL="3465513" indent="-228600" algn="l" rtl="0" eaLnBrk="1" fontAlgn="base" hangingPunct="1">
        <a:spcBef>
          <a:spcPct val="20000"/>
        </a:spcBef>
        <a:spcAft>
          <a:spcPct val="0"/>
        </a:spcAft>
        <a:buChar char="»"/>
        <a:tabLst>
          <a:tab pos="1343025" algn="l"/>
        </a:tabLst>
        <a:defRPr sz="2000">
          <a:solidFill>
            <a:schemeClr val="tx1"/>
          </a:solidFill>
          <a:latin typeface="Arial" charset="0"/>
        </a:defRPr>
      </a:lvl5pPr>
      <a:lvl6pPr marL="3922713" indent="-228600" algn="l" rtl="0" eaLnBrk="1" fontAlgn="base" hangingPunct="1">
        <a:spcBef>
          <a:spcPct val="20000"/>
        </a:spcBef>
        <a:spcAft>
          <a:spcPct val="0"/>
        </a:spcAft>
        <a:buChar char="»"/>
        <a:tabLst>
          <a:tab pos="1343025" algn="l"/>
        </a:tabLst>
        <a:defRPr sz="2000">
          <a:solidFill>
            <a:schemeClr val="tx1"/>
          </a:solidFill>
          <a:latin typeface="Arial" charset="0"/>
        </a:defRPr>
      </a:lvl6pPr>
      <a:lvl7pPr marL="4379913" indent="-228600" algn="l" rtl="0" eaLnBrk="1" fontAlgn="base" hangingPunct="1">
        <a:spcBef>
          <a:spcPct val="20000"/>
        </a:spcBef>
        <a:spcAft>
          <a:spcPct val="0"/>
        </a:spcAft>
        <a:buChar char="»"/>
        <a:tabLst>
          <a:tab pos="1343025" algn="l"/>
        </a:tabLst>
        <a:defRPr sz="2000">
          <a:solidFill>
            <a:schemeClr val="tx1"/>
          </a:solidFill>
          <a:latin typeface="Arial" charset="0"/>
        </a:defRPr>
      </a:lvl7pPr>
      <a:lvl8pPr marL="4837113" indent="-228600" algn="l" rtl="0" eaLnBrk="1" fontAlgn="base" hangingPunct="1">
        <a:spcBef>
          <a:spcPct val="20000"/>
        </a:spcBef>
        <a:spcAft>
          <a:spcPct val="0"/>
        </a:spcAft>
        <a:buChar char="»"/>
        <a:tabLst>
          <a:tab pos="1343025" algn="l"/>
        </a:tabLst>
        <a:defRPr sz="2000">
          <a:solidFill>
            <a:schemeClr val="tx1"/>
          </a:solidFill>
          <a:latin typeface="Arial" charset="0"/>
        </a:defRPr>
      </a:lvl8pPr>
      <a:lvl9pPr marL="5294313" indent="-228600" algn="l" rtl="0" eaLnBrk="1" fontAlgn="base" hangingPunct="1">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defRPr>
            </a:lvl1pPr>
          </a:lstStyle>
          <a:p>
            <a:pPr>
              <a:defRPr/>
            </a:pPr>
            <a:fld id="{295E6774-9F30-4D50-A848-F38CBC7E2C18}" type="slidenum">
              <a:rPr lang="en-GB" altLang="en-US"/>
              <a:pPr>
                <a:defRPr/>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p>
        </p:txBody>
      </p:sp>
      <p:pic>
        <p:nvPicPr>
          <p:cNvPr id="1033" name="Picture 17" descr="LOGO CE_Vertical_EN_NEG_quadri_H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619169"/>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pic>
        <p:nvPicPr>
          <p:cNvPr id="4100" name="Picture 4" descr="LOGO"/>
          <p:cNvPicPr>
            <a:picLocks noChangeAspect="1" noChangeArrowheads="1"/>
          </p:cNvPicPr>
          <p:nvPr/>
        </p:nvPicPr>
        <p:blipFill>
          <a:blip r:embed="rId13"/>
          <a:srcRect/>
          <a:stretch>
            <a:fillRect/>
          </a:stretch>
        </p:blipFill>
        <p:spPr bwMode="auto">
          <a:xfrm>
            <a:off x="6891338" y="5848350"/>
            <a:ext cx="2073275" cy="893763"/>
          </a:xfrm>
          <a:prstGeom prst="rect">
            <a:avLst/>
          </a:prstGeom>
          <a:noFill/>
          <a:ln w="9525">
            <a:noFill/>
            <a:miter lim="800000"/>
            <a:headEnd/>
            <a:tailEnd/>
          </a:ln>
        </p:spPr>
      </p:pic>
      <p:sp>
        <p:nvSpPr>
          <p:cNvPr id="4101" name="Line 5"/>
          <p:cNvSpPr>
            <a:spLocks noChangeShapeType="1"/>
          </p:cNvSpPr>
          <p:nvPr/>
        </p:nvSpPr>
        <p:spPr bwMode="auto">
          <a:xfrm flipH="1">
            <a:off x="468313" y="1052513"/>
            <a:ext cx="8135937" cy="0"/>
          </a:xfrm>
          <a:prstGeom prst="line">
            <a:avLst/>
          </a:prstGeom>
          <a:noFill/>
          <a:ln w="12700">
            <a:solidFill>
              <a:srgbClr val="2B679F"/>
            </a:solidFill>
            <a:round/>
            <a:headEnd/>
            <a:tailEnd/>
          </a:ln>
          <a:effectLst/>
        </p:spPr>
        <p:txBody>
          <a:bodyPr/>
          <a:lstStyle/>
          <a:p>
            <a:pPr algn="ctr">
              <a:defRPr/>
            </a:pPr>
            <a:endParaRPr lang="ja-JP" altLang="en-US" sz="1800" b="0">
              <a:solidFill>
                <a:srgbClr val="000000"/>
              </a:solidFill>
              <a:latin typeface="Arial" charset="0"/>
              <a:ea typeface="+mn-ea"/>
            </a:endParaRPr>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hf hdr="0" ftr="0" dt="0"/>
  <p:txStyles>
    <p:titleStyle>
      <a:lvl1pPr algn="r" rtl="0" eaLnBrk="0" fontAlgn="base" hangingPunct="0">
        <a:spcBef>
          <a:spcPct val="0"/>
        </a:spcBef>
        <a:spcAft>
          <a:spcPct val="0"/>
        </a:spcAft>
        <a:defRPr sz="2600">
          <a:solidFill>
            <a:srgbClr val="2B679F"/>
          </a:solidFill>
          <a:latin typeface="+mj-lt"/>
          <a:ea typeface="+mj-ea"/>
          <a:cs typeface="+mj-cs"/>
        </a:defRPr>
      </a:lvl1pPr>
      <a:lvl2pPr algn="r" rtl="0" eaLnBrk="0" fontAlgn="base" hangingPunct="0">
        <a:spcBef>
          <a:spcPct val="0"/>
        </a:spcBef>
        <a:spcAft>
          <a:spcPct val="0"/>
        </a:spcAft>
        <a:defRPr sz="2600">
          <a:solidFill>
            <a:srgbClr val="2B679F"/>
          </a:solidFill>
          <a:latin typeface="Arial" charset="0"/>
          <a:ea typeface="ＭＳ Ｐゴシック" pitchFamily="-16" charset="-128"/>
        </a:defRPr>
      </a:lvl2pPr>
      <a:lvl3pPr algn="r" rtl="0" eaLnBrk="0" fontAlgn="base" hangingPunct="0">
        <a:spcBef>
          <a:spcPct val="0"/>
        </a:spcBef>
        <a:spcAft>
          <a:spcPct val="0"/>
        </a:spcAft>
        <a:defRPr sz="2600">
          <a:solidFill>
            <a:srgbClr val="2B679F"/>
          </a:solidFill>
          <a:latin typeface="Arial" charset="0"/>
          <a:ea typeface="ＭＳ Ｐゴシック" pitchFamily="-16" charset="-128"/>
        </a:defRPr>
      </a:lvl3pPr>
      <a:lvl4pPr algn="r" rtl="0" eaLnBrk="0" fontAlgn="base" hangingPunct="0">
        <a:spcBef>
          <a:spcPct val="0"/>
        </a:spcBef>
        <a:spcAft>
          <a:spcPct val="0"/>
        </a:spcAft>
        <a:defRPr sz="2600">
          <a:solidFill>
            <a:srgbClr val="2B679F"/>
          </a:solidFill>
          <a:latin typeface="Arial" charset="0"/>
          <a:ea typeface="ＭＳ Ｐゴシック" pitchFamily="-16" charset="-128"/>
        </a:defRPr>
      </a:lvl4pPr>
      <a:lvl5pPr algn="r" rtl="0" eaLnBrk="0" fontAlgn="base" hangingPunct="0">
        <a:spcBef>
          <a:spcPct val="0"/>
        </a:spcBef>
        <a:spcAft>
          <a:spcPct val="0"/>
        </a:spcAft>
        <a:defRPr sz="2600">
          <a:solidFill>
            <a:srgbClr val="2B679F"/>
          </a:solidFill>
          <a:latin typeface="Arial" charset="0"/>
          <a:ea typeface="ＭＳ Ｐゴシック" pitchFamily="-16" charset="-128"/>
        </a:defRPr>
      </a:lvl5pPr>
      <a:lvl6pPr marL="457200" algn="r" rtl="0" fontAlgn="base">
        <a:spcBef>
          <a:spcPct val="0"/>
        </a:spcBef>
        <a:spcAft>
          <a:spcPct val="0"/>
        </a:spcAft>
        <a:defRPr sz="2600">
          <a:solidFill>
            <a:srgbClr val="2B679F"/>
          </a:solidFill>
          <a:latin typeface="Arial" charset="0"/>
          <a:ea typeface="ＭＳ Ｐゴシック" pitchFamily="-16" charset="-128"/>
        </a:defRPr>
      </a:lvl6pPr>
      <a:lvl7pPr marL="914400" algn="r" rtl="0" fontAlgn="base">
        <a:spcBef>
          <a:spcPct val="0"/>
        </a:spcBef>
        <a:spcAft>
          <a:spcPct val="0"/>
        </a:spcAft>
        <a:defRPr sz="2600">
          <a:solidFill>
            <a:srgbClr val="2B679F"/>
          </a:solidFill>
          <a:latin typeface="Arial" charset="0"/>
          <a:ea typeface="ＭＳ Ｐゴシック" pitchFamily="-16" charset="-128"/>
        </a:defRPr>
      </a:lvl7pPr>
      <a:lvl8pPr marL="1371600" algn="r" rtl="0" fontAlgn="base">
        <a:spcBef>
          <a:spcPct val="0"/>
        </a:spcBef>
        <a:spcAft>
          <a:spcPct val="0"/>
        </a:spcAft>
        <a:defRPr sz="2600">
          <a:solidFill>
            <a:srgbClr val="2B679F"/>
          </a:solidFill>
          <a:latin typeface="Arial" charset="0"/>
          <a:ea typeface="ＭＳ Ｐゴシック" pitchFamily="-16" charset="-128"/>
        </a:defRPr>
      </a:lvl8pPr>
      <a:lvl9pPr marL="1828800" algn="r" rtl="0" fontAlgn="base">
        <a:spcBef>
          <a:spcPct val="0"/>
        </a:spcBef>
        <a:spcAft>
          <a:spcPct val="0"/>
        </a:spcAft>
        <a:defRPr sz="2600">
          <a:solidFill>
            <a:srgbClr val="2B679F"/>
          </a:solidFill>
          <a:latin typeface="Arial" charset="0"/>
          <a:ea typeface="ＭＳ Ｐゴシック" pitchFamily="-16" charset="-128"/>
        </a:defRPr>
      </a:lvl9pPr>
    </p:titleStyle>
    <p:bodyStyle>
      <a:lvl1pPr marL="342900" indent="-342900" algn="l" rtl="0" eaLnBrk="0" fontAlgn="base" hangingPunct="0">
        <a:spcBef>
          <a:spcPct val="20000"/>
        </a:spcBef>
        <a:spcAft>
          <a:spcPct val="0"/>
        </a:spcAft>
        <a:buFont typeface="Arial" pitchFamily="34" charset="0"/>
        <a:buChar char="◦"/>
        <a:defRPr sz="2600">
          <a:solidFill>
            <a:srgbClr val="2B679F"/>
          </a:solidFill>
          <a:latin typeface="+mn-lt"/>
          <a:ea typeface="+mn-ea"/>
          <a:cs typeface="+mn-cs"/>
        </a:defRPr>
      </a:lvl1pPr>
      <a:lvl2pPr marL="742950" indent="-285750" algn="l" rtl="0" eaLnBrk="0" fontAlgn="base" hangingPunct="0">
        <a:spcBef>
          <a:spcPct val="20000"/>
        </a:spcBef>
        <a:spcAft>
          <a:spcPct val="0"/>
        </a:spcAft>
        <a:buChar char="–"/>
        <a:defRPr sz="2600">
          <a:solidFill>
            <a:srgbClr val="2B679F"/>
          </a:solidFill>
          <a:latin typeface="+mn-lt"/>
        </a:defRPr>
      </a:lvl2pPr>
      <a:lvl3pPr marL="1143000" indent="-228600" algn="l" rtl="0" eaLnBrk="0" fontAlgn="base" hangingPunct="0">
        <a:spcBef>
          <a:spcPct val="20000"/>
        </a:spcBef>
        <a:spcAft>
          <a:spcPct val="0"/>
        </a:spcAft>
        <a:buChar char="•"/>
        <a:defRPr sz="2000">
          <a:solidFill>
            <a:srgbClr val="2B679F"/>
          </a:solidFill>
          <a:latin typeface="+mn-lt"/>
        </a:defRPr>
      </a:lvl3pPr>
      <a:lvl4pPr marL="1600200" indent="-228600" algn="l" rtl="0" eaLnBrk="0" fontAlgn="base" hangingPunct="0">
        <a:spcBef>
          <a:spcPct val="20000"/>
        </a:spcBef>
        <a:spcAft>
          <a:spcPct val="0"/>
        </a:spcAft>
        <a:buChar char="–"/>
        <a:defRPr sz="2000">
          <a:solidFill>
            <a:srgbClr val="2B679F"/>
          </a:solidFill>
          <a:latin typeface="+mn-lt"/>
        </a:defRPr>
      </a:lvl4pPr>
      <a:lvl5pPr marL="2057400" indent="-228600" algn="l" rtl="0" eaLnBrk="0" fontAlgn="base" hangingPunct="0">
        <a:spcBef>
          <a:spcPct val="20000"/>
        </a:spcBef>
        <a:spcAft>
          <a:spcPct val="0"/>
        </a:spcAft>
        <a:buChar char="»"/>
        <a:defRPr sz="2000">
          <a:solidFill>
            <a:srgbClr val="2B679F"/>
          </a:solidFill>
          <a:latin typeface="+mn-lt"/>
        </a:defRPr>
      </a:lvl5pPr>
      <a:lvl6pPr marL="2514600" indent="-228600" algn="l" rtl="0" fontAlgn="base">
        <a:spcBef>
          <a:spcPct val="20000"/>
        </a:spcBef>
        <a:spcAft>
          <a:spcPct val="0"/>
        </a:spcAft>
        <a:buChar char="»"/>
        <a:defRPr>
          <a:solidFill>
            <a:srgbClr val="2B679F"/>
          </a:solidFill>
          <a:latin typeface="+mn-lt"/>
        </a:defRPr>
      </a:lvl6pPr>
      <a:lvl7pPr marL="2971800" indent="-228600" algn="l" rtl="0" fontAlgn="base">
        <a:spcBef>
          <a:spcPct val="20000"/>
        </a:spcBef>
        <a:spcAft>
          <a:spcPct val="0"/>
        </a:spcAft>
        <a:buChar char="»"/>
        <a:defRPr>
          <a:solidFill>
            <a:srgbClr val="2B679F"/>
          </a:solidFill>
          <a:latin typeface="+mn-lt"/>
        </a:defRPr>
      </a:lvl7pPr>
      <a:lvl8pPr marL="3429000" indent="-228600" algn="l" rtl="0" fontAlgn="base">
        <a:spcBef>
          <a:spcPct val="20000"/>
        </a:spcBef>
        <a:spcAft>
          <a:spcPct val="0"/>
        </a:spcAft>
        <a:buChar char="»"/>
        <a:defRPr>
          <a:solidFill>
            <a:srgbClr val="2B679F"/>
          </a:solidFill>
          <a:latin typeface="+mn-lt"/>
        </a:defRPr>
      </a:lvl8pPr>
      <a:lvl9pPr marL="3886200" indent="-228600" algn="l" rtl="0" fontAlgn="base">
        <a:spcBef>
          <a:spcPct val="20000"/>
        </a:spcBef>
        <a:spcAft>
          <a:spcPct val="0"/>
        </a:spcAft>
        <a:buChar char="»"/>
        <a:defRPr>
          <a:solidFill>
            <a:srgbClr val="2B679F"/>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pic>
        <p:nvPicPr>
          <p:cNvPr id="7172" name="Picture 4" descr="LOGO"/>
          <p:cNvPicPr>
            <a:picLocks noChangeAspect="1" noChangeArrowheads="1"/>
          </p:cNvPicPr>
          <p:nvPr/>
        </p:nvPicPr>
        <p:blipFill>
          <a:blip r:embed="rId13"/>
          <a:srcRect/>
          <a:stretch>
            <a:fillRect/>
          </a:stretch>
        </p:blipFill>
        <p:spPr bwMode="auto">
          <a:xfrm>
            <a:off x="6891338" y="5848350"/>
            <a:ext cx="2073275" cy="893763"/>
          </a:xfrm>
          <a:prstGeom prst="rect">
            <a:avLst/>
          </a:prstGeom>
          <a:noFill/>
          <a:ln w="9525">
            <a:noFill/>
            <a:miter lim="800000"/>
            <a:headEnd/>
            <a:tailEnd/>
          </a:ln>
        </p:spPr>
      </p:pic>
      <p:sp>
        <p:nvSpPr>
          <p:cNvPr id="4101" name="Line 5"/>
          <p:cNvSpPr>
            <a:spLocks noChangeShapeType="1"/>
          </p:cNvSpPr>
          <p:nvPr/>
        </p:nvSpPr>
        <p:spPr bwMode="auto">
          <a:xfrm flipH="1">
            <a:off x="468313" y="1052513"/>
            <a:ext cx="8135937" cy="0"/>
          </a:xfrm>
          <a:prstGeom prst="line">
            <a:avLst/>
          </a:prstGeom>
          <a:noFill/>
          <a:ln w="12700">
            <a:solidFill>
              <a:srgbClr val="2B679F"/>
            </a:solidFill>
            <a:round/>
            <a:headEnd/>
            <a:tailEnd/>
          </a:ln>
          <a:effectLst/>
        </p:spPr>
        <p:txBody>
          <a:bodyPr/>
          <a:lstStyle/>
          <a:p>
            <a:pPr algn="ctr">
              <a:defRPr/>
            </a:pPr>
            <a:endParaRPr lang="ja-JP" altLang="en-US" sz="1800" b="0">
              <a:solidFill>
                <a:srgbClr val="000000"/>
              </a:solidFill>
              <a:latin typeface="Arial" charset="0"/>
              <a:ea typeface="+mn-ea"/>
            </a:endParaRPr>
          </a:p>
        </p:txBody>
      </p:sp>
    </p:spTree>
    <p:extLst>
      <p:ext uri="{BB962C8B-B14F-4D97-AF65-F5344CB8AC3E}">
        <p14:creationId xmlns:p14="http://schemas.microsoft.com/office/powerpoint/2010/main" val="3490164056"/>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hf hdr="0" ftr="0" dt="0"/>
  <p:txStyles>
    <p:titleStyle>
      <a:lvl1pPr algn="r" rtl="0" eaLnBrk="0" fontAlgn="base" hangingPunct="0">
        <a:spcBef>
          <a:spcPct val="0"/>
        </a:spcBef>
        <a:spcAft>
          <a:spcPct val="0"/>
        </a:spcAft>
        <a:defRPr sz="2600">
          <a:solidFill>
            <a:srgbClr val="2B679F"/>
          </a:solidFill>
          <a:latin typeface="+mj-lt"/>
          <a:ea typeface="+mj-ea"/>
          <a:cs typeface="+mj-cs"/>
        </a:defRPr>
      </a:lvl1pPr>
      <a:lvl2pPr algn="r" rtl="0" eaLnBrk="0" fontAlgn="base" hangingPunct="0">
        <a:spcBef>
          <a:spcPct val="0"/>
        </a:spcBef>
        <a:spcAft>
          <a:spcPct val="0"/>
        </a:spcAft>
        <a:defRPr sz="2600">
          <a:solidFill>
            <a:srgbClr val="2B679F"/>
          </a:solidFill>
          <a:latin typeface="Arial" charset="0"/>
          <a:ea typeface="ＭＳ Ｐゴシック" pitchFamily="-16" charset="-128"/>
        </a:defRPr>
      </a:lvl2pPr>
      <a:lvl3pPr algn="r" rtl="0" eaLnBrk="0" fontAlgn="base" hangingPunct="0">
        <a:spcBef>
          <a:spcPct val="0"/>
        </a:spcBef>
        <a:spcAft>
          <a:spcPct val="0"/>
        </a:spcAft>
        <a:defRPr sz="2600">
          <a:solidFill>
            <a:srgbClr val="2B679F"/>
          </a:solidFill>
          <a:latin typeface="Arial" charset="0"/>
          <a:ea typeface="ＭＳ Ｐゴシック" pitchFamily="-16" charset="-128"/>
        </a:defRPr>
      </a:lvl3pPr>
      <a:lvl4pPr algn="r" rtl="0" eaLnBrk="0" fontAlgn="base" hangingPunct="0">
        <a:spcBef>
          <a:spcPct val="0"/>
        </a:spcBef>
        <a:spcAft>
          <a:spcPct val="0"/>
        </a:spcAft>
        <a:defRPr sz="2600">
          <a:solidFill>
            <a:srgbClr val="2B679F"/>
          </a:solidFill>
          <a:latin typeface="Arial" charset="0"/>
          <a:ea typeface="ＭＳ Ｐゴシック" pitchFamily="-16" charset="-128"/>
        </a:defRPr>
      </a:lvl4pPr>
      <a:lvl5pPr algn="r" rtl="0" eaLnBrk="0" fontAlgn="base" hangingPunct="0">
        <a:spcBef>
          <a:spcPct val="0"/>
        </a:spcBef>
        <a:spcAft>
          <a:spcPct val="0"/>
        </a:spcAft>
        <a:defRPr sz="2600">
          <a:solidFill>
            <a:srgbClr val="2B679F"/>
          </a:solidFill>
          <a:latin typeface="Arial" charset="0"/>
          <a:ea typeface="ＭＳ Ｐゴシック" pitchFamily="-16" charset="-128"/>
        </a:defRPr>
      </a:lvl5pPr>
      <a:lvl6pPr marL="457200" algn="r" rtl="0" fontAlgn="base">
        <a:spcBef>
          <a:spcPct val="0"/>
        </a:spcBef>
        <a:spcAft>
          <a:spcPct val="0"/>
        </a:spcAft>
        <a:defRPr sz="2600">
          <a:solidFill>
            <a:srgbClr val="2B679F"/>
          </a:solidFill>
          <a:latin typeface="Arial" charset="0"/>
          <a:ea typeface="ＭＳ Ｐゴシック" pitchFamily="-16" charset="-128"/>
        </a:defRPr>
      </a:lvl6pPr>
      <a:lvl7pPr marL="914400" algn="r" rtl="0" fontAlgn="base">
        <a:spcBef>
          <a:spcPct val="0"/>
        </a:spcBef>
        <a:spcAft>
          <a:spcPct val="0"/>
        </a:spcAft>
        <a:defRPr sz="2600">
          <a:solidFill>
            <a:srgbClr val="2B679F"/>
          </a:solidFill>
          <a:latin typeface="Arial" charset="0"/>
          <a:ea typeface="ＭＳ Ｐゴシック" pitchFamily="-16" charset="-128"/>
        </a:defRPr>
      </a:lvl7pPr>
      <a:lvl8pPr marL="1371600" algn="r" rtl="0" fontAlgn="base">
        <a:spcBef>
          <a:spcPct val="0"/>
        </a:spcBef>
        <a:spcAft>
          <a:spcPct val="0"/>
        </a:spcAft>
        <a:defRPr sz="2600">
          <a:solidFill>
            <a:srgbClr val="2B679F"/>
          </a:solidFill>
          <a:latin typeface="Arial" charset="0"/>
          <a:ea typeface="ＭＳ Ｐゴシック" pitchFamily="-16" charset="-128"/>
        </a:defRPr>
      </a:lvl8pPr>
      <a:lvl9pPr marL="1828800" algn="r" rtl="0" fontAlgn="base">
        <a:spcBef>
          <a:spcPct val="0"/>
        </a:spcBef>
        <a:spcAft>
          <a:spcPct val="0"/>
        </a:spcAft>
        <a:defRPr sz="2600">
          <a:solidFill>
            <a:srgbClr val="2B679F"/>
          </a:solidFill>
          <a:latin typeface="Arial" charset="0"/>
          <a:ea typeface="ＭＳ Ｐゴシック" pitchFamily="-16" charset="-128"/>
        </a:defRPr>
      </a:lvl9pPr>
    </p:titleStyle>
    <p:bodyStyle>
      <a:lvl1pPr marL="342900" indent="-342900" algn="l" rtl="0" eaLnBrk="0" fontAlgn="base" hangingPunct="0">
        <a:spcBef>
          <a:spcPct val="20000"/>
        </a:spcBef>
        <a:spcAft>
          <a:spcPct val="0"/>
        </a:spcAft>
        <a:buFont typeface="Arial" pitchFamily="34" charset="0"/>
        <a:buChar char="◦"/>
        <a:defRPr sz="2600">
          <a:solidFill>
            <a:srgbClr val="2B679F"/>
          </a:solidFill>
          <a:latin typeface="+mn-lt"/>
          <a:ea typeface="+mn-ea"/>
          <a:cs typeface="+mn-cs"/>
        </a:defRPr>
      </a:lvl1pPr>
      <a:lvl2pPr marL="742950" indent="-285750" algn="l" rtl="0" eaLnBrk="0" fontAlgn="base" hangingPunct="0">
        <a:spcBef>
          <a:spcPct val="20000"/>
        </a:spcBef>
        <a:spcAft>
          <a:spcPct val="0"/>
        </a:spcAft>
        <a:buChar char="–"/>
        <a:defRPr sz="2600">
          <a:solidFill>
            <a:srgbClr val="2B679F"/>
          </a:solidFill>
          <a:latin typeface="+mn-lt"/>
        </a:defRPr>
      </a:lvl2pPr>
      <a:lvl3pPr marL="1143000" indent="-228600" algn="l" rtl="0" eaLnBrk="0" fontAlgn="base" hangingPunct="0">
        <a:spcBef>
          <a:spcPct val="20000"/>
        </a:spcBef>
        <a:spcAft>
          <a:spcPct val="0"/>
        </a:spcAft>
        <a:buChar char="•"/>
        <a:defRPr sz="2000">
          <a:solidFill>
            <a:srgbClr val="2B679F"/>
          </a:solidFill>
          <a:latin typeface="+mn-lt"/>
        </a:defRPr>
      </a:lvl3pPr>
      <a:lvl4pPr marL="1600200" indent="-228600" algn="l" rtl="0" eaLnBrk="0" fontAlgn="base" hangingPunct="0">
        <a:spcBef>
          <a:spcPct val="20000"/>
        </a:spcBef>
        <a:spcAft>
          <a:spcPct val="0"/>
        </a:spcAft>
        <a:buChar char="–"/>
        <a:defRPr sz="2000">
          <a:solidFill>
            <a:srgbClr val="2B679F"/>
          </a:solidFill>
          <a:latin typeface="+mn-lt"/>
        </a:defRPr>
      </a:lvl4pPr>
      <a:lvl5pPr marL="2057400" indent="-228600" algn="l" rtl="0" eaLnBrk="0" fontAlgn="base" hangingPunct="0">
        <a:spcBef>
          <a:spcPct val="20000"/>
        </a:spcBef>
        <a:spcAft>
          <a:spcPct val="0"/>
        </a:spcAft>
        <a:buChar char="»"/>
        <a:defRPr sz="2000">
          <a:solidFill>
            <a:srgbClr val="2B679F"/>
          </a:solidFill>
          <a:latin typeface="+mn-lt"/>
        </a:defRPr>
      </a:lvl5pPr>
      <a:lvl6pPr marL="2514600" indent="-228600" algn="l" rtl="0" fontAlgn="base">
        <a:spcBef>
          <a:spcPct val="20000"/>
        </a:spcBef>
        <a:spcAft>
          <a:spcPct val="0"/>
        </a:spcAft>
        <a:buChar char="»"/>
        <a:defRPr>
          <a:solidFill>
            <a:srgbClr val="2B679F"/>
          </a:solidFill>
          <a:latin typeface="+mn-lt"/>
        </a:defRPr>
      </a:lvl6pPr>
      <a:lvl7pPr marL="2971800" indent="-228600" algn="l" rtl="0" fontAlgn="base">
        <a:spcBef>
          <a:spcPct val="20000"/>
        </a:spcBef>
        <a:spcAft>
          <a:spcPct val="0"/>
        </a:spcAft>
        <a:buChar char="»"/>
        <a:defRPr>
          <a:solidFill>
            <a:srgbClr val="2B679F"/>
          </a:solidFill>
          <a:latin typeface="+mn-lt"/>
        </a:defRPr>
      </a:lvl7pPr>
      <a:lvl8pPr marL="3429000" indent="-228600" algn="l" rtl="0" fontAlgn="base">
        <a:spcBef>
          <a:spcPct val="20000"/>
        </a:spcBef>
        <a:spcAft>
          <a:spcPct val="0"/>
        </a:spcAft>
        <a:buChar char="»"/>
        <a:defRPr>
          <a:solidFill>
            <a:srgbClr val="2B679F"/>
          </a:solidFill>
          <a:latin typeface="+mn-lt"/>
        </a:defRPr>
      </a:lvl8pPr>
      <a:lvl9pPr marL="3886200" indent="-228600" algn="l" rtl="0" fontAlgn="base">
        <a:spcBef>
          <a:spcPct val="20000"/>
        </a:spcBef>
        <a:spcAft>
          <a:spcPct val="0"/>
        </a:spcAft>
        <a:buChar char="»"/>
        <a:defRPr>
          <a:solidFill>
            <a:srgbClr val="2B679F"/>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S PGothic" pitchFamily="34" charset="-128"/>
                <a:cs typeface="Arial" pitchFamily="34" charset="0"/>
              </a:defRPr>
            </a:lvl1pPr>
          </a:lstStyle>
          <a:p>
            <a:pPr>
              <a:defRPr/>
            </a:pPr>
            <a:endParaRPr lang="en-GB" altLang="ja-JP" b="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S PGothic" pitchFamily="34" charset="-128"/>
                <a:cs typeface="Arial" pitchFamily="34" charset="0"/>
              </a:defRPr>
            </a:lvl1pPr>
          </a:lstStyle>
          <a:p>
            <a:pPr>
              <a:defRPr/>
            </a:pPr>
            <a:endParaRPr lang="en-GB" altLang="ja-JP" b="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ea typeface="MS PGothic" pitchFamily="34" charset="-128"/>
                <a:cs typeface="Arial" pitchFamily="34" charset="0"/>
              </a:defRPr>
            </a:lvl1pPr>
          </a:lstStyle>
          <a:p>
            <a:pPr>
              <a:defRPr/>
            </a:pPr>
            <a:fld id="{45911E8D-5B11-450C-A6F7-CA742627E135}" type="slidenum">
              <a:rPr lang="en-GB" altLang="ja-JP" b="0"/>
              <a:pPr>
                <a:defRPr/>
              </a:pPr>
              <a:t>‹#›</a:t>
            </a:fld>
            <a:endParaRPr lang="en-GB" altLang="ja-JP" b="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a:solidFill>
                  <a:schemeClr val="tx1"/>
                </a:solidFill>
                <a:latin typeface="Verdana" pitchFamily="34" charset="0"/>
                <a:cs typeface="Arial" pitchFamily="34" charset="0"/>
              </a:defRPr>
            </a:lvl1pPr>
            <a:lvl2pPr marL="742950" indent="-285750" defTabSz="457200" eaLnBrk="0" hangingPunct="0">
              <a:defRPr>
                <a:solidFill>
                  <a:schemeClr val="tx1"/>
                </a:solidFill>
                <a:latin typeface="Verdana" pitchFamily="34" charset="0"/>
                <a:cs typeface="Arial" pitchFamily="34" charset="0"/>
              </a:defRPr>
            </a:lvl2pPr>
            <a:lvl3pPr marL="1143000" indent="-228600" defTabSz="457200" eaLnBrk="0" hangingPunct="0">
              <a:defRPr>
                <a:solidFill>
                  <a:schemeClr val="tx1"/>
                </a:solidFill>
                <a:latin typeface="Verdana" pitchFamily="34" charset="0"/>
                <a:cs typeface="Arial" pitchFamily="34" charset="0"/>
              </a:defRPr>
            </a:lvl3pPr>
            <a:lvl4pPr marL="1600200" indent="-228600" defTabSz="457200" eaLnBrk="0" hangingPunct="0">
              <a:defRPr>
                <a:solidFill>
                  <a:schemeClr val="tx1"/>
                </a:solidFill>
                <a:latin typeface="Verdana" pitchFamily="34" charset="0"/>
                <a:cs typeface="Arial" pitchFamily="34" charset="0"/>
              </a:defRPr>
            </a:lvl4pPr>
            <a:lvl5pPr marL="2057400" indent="-228600" defTabSz="457200" eaLnBrk="0" hangingPunct="0">
              <a:defRPr>
                <a:solidFill>
                  <a:schemeClr val="tx1"/>
                </a:solidFill>
                <a:latin typeface="Verdana"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defRPr/>
            </a:pPr>
            <a:endParaRPr lang="ja-JP" altLang="ja-JP" sz="1800" b="0" smtClean="0">
              <a:solidFill>
                <a:srgbClr val="FFFFFF"/>
              </a:solidFill>
              <a:ea typeface="MS PGothic" pitchFamily="34" charset="-128"/>
            </a:endParaRPr>
          </a:p>
        </p:txBody>
      </p:sp>
      <p:pic>
        <p:nvPicPr>
          <p:cNvPr id="1032" name="Picture 17" descr="LOGO CE_Vertical_EN_NEG_quadri_H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6"/>
          <p:cNvSpPr>
            <a:spLocks noChangeArrowheads="1"/>
          </p:cNvSpPr>
          <p:nvPr/>
        </p:nvSpPr>
        <p:spPr bwMode="auto">
          <a:xfrm>
            <a:off x="4140200" y="6497638"/>
            <a:ext cx="611188" cy="360362"/>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a:solidFill>
                  <a:schemeClr val="tx1"/>
                </a:solidFill>
                <a:latin typeface="Verdana" pitchFamily="34" charset="0"/>
                <a:cs typeface="Arial" pitchFamily="34" charset="0"/>
              </a:defRPr>
            </a:lvl1pPr>
            <a:lvl2pPr marL="742950" indent="-285750" defTabSz="457200" eaLnBrk="0" hangingPunct="0">
              <a:defRPr>
                <a:solidFill>
                  <a:schemeClr val="tx1"/>
                </a:solidFill>
                <a:latin typeface="Verdana" pitchFamily="34" charset="0"/>
                <a:cs typeface="Arial" pitchFamily="34" charset="0"/>
              </a:defRPr>
            </a:lvl2pPr>
            <a:lvl3pPr marL="1143000" indent="-228600" defTabSz="457200" eaLnBrk="0" hangingPunct="0">
              <a:defRPr>
                <a:solidFill>
                  <a:schemeClr val="tx1"/>
                </a:solidFill>
                <a:latin typeface="Verdana" pitchFamily="34" charset="0"/>
                <a:cs typeface="Arial" pitchFamily="34" charset="0"/>
              </a:defRPr>
            </a:lvl3pPr>
            <a:lvl4pPr marL="1600200" indent="-228600" defTabSz="457200" eaLnBrk="0" hangingPunct="0">
              <a:defRPr>
                <a:solidFill>
                  <a:schemeClr val="tx1"/>
                </a:solidFill>
                <a:latin typeface="Verdana" pitchFamily="34" charset="0"/>
                <a:cs typeface="Arial" pitchFamily="34" charset="0"/>
              </a:defRPr>
            </a:lvl4pPr>
            <a:lvl5pPr marL="2057400" indent="-228600" defTabSz="457200" eaLnBrk="0" hangingPunct="0">
              <a:defRPr>
                <a:solidFill>
                  <a:schemeClr val="tx1"/>
                </a:solidFill>
                <a:latin typeface="Verdana"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r>
              <a:rPr lang="en-IE" altLang="en-US" sz="600" b="0" i="1" smtClean="0">
                <a:solidFill>
                  <a:srgbClr val="FFFFFF"/>
                </a:solidFill>
                <a:ea typeface="+mn-ea"/>
              </a:rPr>
              <a:t>Policy</a:t>
            </a:r>
            <a:endParaRPr lang="en-GB" altLang="en-US" sz="600" b="0" i="1" smtClean="0">
              <a:solidFill>
                <a:srgbClr val="FFFFFF"/>
              </a:solidFill>
              <a:ea typeface="+mn-ea"/>
            </a:endParaRPr>
          </a:p>
        </p:txBody>
      </p:sp>
      <p:sp>
        <p:nvSpPr>
          <p:cNvPr id="1034" name="Rectangle 6"/>
          <p:cNvSpPr>
            <a:spLocks noChangeArrowheads="1"/>
          </p:cNvSpPr>
          <p:nvPr/>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a:solidFill>
                  <a:schemeClr val="tx1"/>
                </a:solidFill>
                <a:latin typeface="Verdana" pitchFamily="34" charset="0"/>
                <a:cs typeface="Arial" pitchFamily="34" charset="0"/>
              </a:defRPr>
            </a:lvl1pPr>
            <a:lvl2pPr marL="742950" indent="-285750" defTabSz="457200" eaLnBrk="0" hangingPunct="0">
              <a:defRPr>
                <a:solidFill>
                  <a:schemeClr val="tx1"/>
                </a:solidFill>
                <a:latin typeface="Verdana" pitchFamily="34" charset="0"/>
                <a:cs typeface="Arial" pitchFamily="34" charset="0"/>
              </a:defRPr>
            </a:lvl2pPr>
            <a:lvl3pPr marL="1143000" indent="-228600" defTabSz="457200" eaLnBrk="0" hangingPunct="0">
              <a:defRPr>
                <a:solidFill>
                  <a:schemeClr val="tx1"/>
                </a:solidFill>
                <a:latin typeface="Verdana" pitchFamily="34" charset="0"/>
                <a:cs typeface="Arial" pitchFamily="34" charset="0"/>
              </a:defRPr>
            </a:lvl3pPr>
            <a:lvl4pPr marL="1600200" indent="-228600" defTabSz="457200" eaLnBrk="0" hangingPunct="0">
              <a:defRPr>
                <a:solidFill>
                  <a:schemeClr val="tx1"/>
                </a:solidFill>
                <a:latin typeface="Verdana" pitchFamily="34" charset="0"/>
                <a:cs typeface="Arial" pitchFamily="34" charset="0"/>
              </a:defRPr>
            </a:lvl4pPr>
            <a:lvl5pPr marL="2057400" indent="-228600" defTabSz="457200" eaLnBrk="0" hangingPunct="0">
              <a:defRPr>
                <a:solidFill>
                  <a:schemeClr val="tx1"/>
                </a:solidFill>
                <a:latin typeface="Verdana"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r>
              <a:rPr lang="en-IE" altLang="en-US" sz="600" b="0" i="1" smtClean="0">
                <a:solidFill>
                  <a:srgbClr val="FFFFFF"/>
                </a:solidFill>
                <a:ea typeface="+mn-ea"/>
              </a:rPr>
              <a:t> Research and</a:t>
            </a:r>
          </a:p>
          <a:p>
            <a:pPr eaLnBrk="1" hangingPunct="1">
              <a:defRPr/>
            </a:pPr>
            <a:r>
              <a:rPr lang="en-IE" altLang="en-US" sz="600" b="0" i="1" smtClean="0">
                <a:solidFill>
                  <a:srgbClr val="FFFFFF"/>
                </a:solidFill>
                <a:ea typeface="+mn-ea"/>
              </a:rPr>
              <a:t> Innovation</a:t>
            </a:r>
            <a:endParaRPr lang="en-GB" altLang="en-US" sz="600" b="0" i="1" smtClean="0">
              <a:solidFill>
                <a:srgbClr val="FFFFFF"/>
              </a:solidFill>
              <a:ea typeface="+mn-ea"/>
            </a:endParaRPr>
          </a:p>
        </p:txBody>
      </p:sp>
      <p:sp>
        <p:nvSpPr>
          <p:cNvPr id="1035" name="Rectangle 20"/>
          <p:cNvSpPr>
            <a:spLocks noChangeArrowheads="1"/>
          </p:cNvSpPr>
          <p:nvPr/>
        </p:nvSpPr>
        <p:spPr bwMode="auto">
          <a:xfrm>
            <a:off x="4144963" y="1222375"/>
            <a:ext cx="619125" cy="36513"/>
          </a:xfrm>
          <a:prstGeom prst="rect">
            <a:avLst/>
          </a:prstGeom>
          <a:solidFill>
            <a:srgbClr val="00BE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endParaRPr lang="en-GB" altLang="en-US" smtClean="0">
              <a:solidFill>
                <a:srgbClr val="FFD624"/>
              </a:solidFill>
              <a:ea typeface="+mn-ea"/>
            </a:endParaRPr>
          </a:p>
        </p:txBody>
      </p:sp>
    </p:spTree>
    <p:extLst>
      <p:ext uri="{BB962C8B-B14F-4D97-AF65-F5344CB8AC3E}">
        <p14:creationId xmlns:p14="http://schemas.microsoft.com/office/powerpoint/2010/main" val="2551088094"/>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Lst>
  <p:timing>
    <p:tnLst>
      <p:par>
        <p:cTn id="1" dur="indefinite" restart="never" nodeType="tmRoot"/>
      </p:par>
    </p:tnLst>
  </p:timing>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166114"/>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Lst>
  <p:timing>
    <p:tnLst>
      <p:par>
        <p:cTn id="1" dur="indefinite" restart="never" nodeType="tmRoot"/>
      </p:par>
    </p:tnLst>
  </p:timing>
  <p:hf sldNum="0" hdr="0" ftr="0" dt="0"/>
  <p:txStyles>
    <p:titleStyle>
      <a:lvl1pPr marL="358775" indent="-358775" algn="l" rtl="0" eaLnBrk="0" fontAlgn="base" hangingPunct="0">
        <a:spcBef>
          <a:spcPct val="0"/>
        </a:spcBef>
        <a:spcAft>
          <a:spcPct val="0"/>
        </a:spcAft>
        <a:defRPr sz="3000" b="1">
          <a:solidFill>
            <a:schemeClr val="tx1"/>
          </a:solidFill>
          <a:latin typeface="+mj-lt"/>
          <a:ea typeface="+mj-ea"/>
          <a:cs typeface="+mj-cs"/>
        </a:defRPr>
      </a:lvl1pPr>
      <a:lvl2pPr marL="358775" indent="-358775" algn="l" rtl="0" eaLnBrk="0" fontAlgn="base" hangingPunct="0">
        <a:spcBef>
          <a:spcPct val="0"/>
        </a:spcBef>
        <a:spcAft>
          <a:spcPct val="0"/>
        </a:spcAft>
        <a:defRPr sz="3000" b="1">
          <a:solidFill>
            <a:schemeClr val="tx1"/>
          </a:solidFill>
          <a:latin typeface="Arial" pitchFamily="34" charset="0"/>
        </a:defRPr>
      </a:lvl2pPr>
      <a:lvl3pPr marL="358775" indent="-358775" algn="l" rtl="0" eaLnBrk="0" fontAlgn="base" hangingPunct="0">
        <a:spcBef>
          <a:spcPct val="0"/>
        </a:spcBef>
        <a:spcAft>
          <a:spcPct val="0"/>
        </a:spcAft>
        <a:defRPr sz="3000" b="1">
          <a:solidFill>
            <a:schemeClr val="tx1"/>
          </a:solidFill>
          <a:latin typeface="Arial" pitchFamily="34" charset="0"/>
        </a:defRPr>
      </a:lvl3pPr>
      <a:lvl4pPr marL="358775" indent="-358775" algn="l" rtl="0" eaLnBrk="0" fontAlgn="base" hangingPunct="0">
        <a:spcBef>
          <a:spcPct val="0"/>
        </a:spcBef>
        <a:spcAft>
          <a:spcPct val="0"/>
        </a:spcAft>
        <a:defRPr sz="3000" b="1">
          <a:solidFill>
            <a:schemeClr val="tx1"/>
          </a:solidFill>
          <a:latin typeface="Arial" pitchFamily="34" charset="0"/>
        </a:defRPr>
      </a:lvl4pPr>
      <a:lvl5pPr marL="358775" indent="-358775" algn="l" rtl="0" eaLnBrk="0" fontAlgn="base" hangingPunct="0">
        <a:spcBef>
          <a:spcPct val="0"/>
        </a:spcBef>
        <a:spcAft>
          <a:spcPct val="0"/>
        </a:spcAft>
        <a:defRPr sz="3000" b="1">
          <a:solidFill>
            <a:schemeClr val="tx1"/>
          </a:solidFill>
          <a:latin typeface="Arial"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444342"/>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444342"/>
          </a:solidFill>
          <a:latin typeface="+mn-lt"/>
        </a:defRPr>
      </a:lvl2pPr>
      <a:lvl3pPr marL="1143000" indent="-228600" algn="l" rtl="0" eaLnBrk="0" fontAlgn="base" hangingPunct="0">
        <a:spcBef>
          <a:spcPct val="20000"/>
        </a:spcBef>
        <a:spcAft>
          <a:spcPct val="0"/>
        </a:spcAft>
        <a:defRPr sz="1400">
          <a:solidFill>
            <a:srgbClr val="44434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E190FAC-D87F-451D-ACDC-0E744141C2E0}" type="datetimeFigureOut">
              <a:rPr kumimoji="1" lang="ja-JP" altLang="en-US" b="0" smtClean="0">
                <a:solidFill>
                  <a:prstClr val="black">
                    <a:tint val="75000"/>
                  </a:prstClr>
                </a:solidFill>
                <a:latin typeface="Calibri"/>
                <a:ea typeface="ＭＳ Ｐゴシック"/>
              </a:rPr>
              <a:pPr fontAlgn="auto">
                <a:spcBef>
                  <a:spcPts val="0"/>
                </a:spcBef>
                <a:spcAft>
                  <a:spcPts val="0"/>
                </a:spcAft>
              </a:pPr>
              <a:t>2019/8/27</a:t>
            </a:fld>
            <a:endParaRPr kumimoji="1" lang="ja-JP" altLang="en-US" b="0">
              <a:solidFill>
                <a:prstClr val="black">
                  <a:tint val="75000"/>
                </a:prstClr>
              </a:solidFill>
              <a:latin typeface="Calibri"/>
              <a:ea typeface="ＭＳ Ｐゴシック"/>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1" lang="ja-JP" altLang="en-US" b="0">
              <a:solidFill>
                <a:prstClr val="black">
                  <a:tint val="75000"/>
                </a:prstClr>
              </a:solidFill>
              <a:latin typeface="Calibri"/>
              <a:ea typeface="ＭＳ Ｐゴシック"/>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943EE3C-9E92-47E8-BEEE-BCA1F59EA7E1}" type="slidenum">
              <a:rPr kumimoji="1" lang="ja-JP" altLang="en-US" b="0" smtClean="0">
                <a:solidFill>
                  <a:prstClr val="black">
                    <a:tint val="75000"/>
                  </a:prstClr>
                </a:solidFill>
                <a:latin typeface="Calibri"/>
                <a:ea typeface="ＭＳ Ｐゴシック"/>
              </a:rPr>
              <a:pPr fontAlgn="auto">
                <a:spcBef>
                  <a:spcPts val="0"/>
                </a:spcBef>
                <a:spcAft>
                  <a:spcPts val="0"/>
                </a:spcAft>
              </a:pPr>
              <a:t>‹#›</a:t>
            </a:fld>
            <a:endParaRPr kumimoji="1" lang="ja-JP" altLang="en-US" b="0">
              <a:solidFill>
                <a:prstClr val="black">
                  <a:tint val="75000"/>
                </a:prstClr>
              </a:solidFill>
              <a:latin typeface="Calibri"/>
              <a:ea typeface="ＭＳ Ｐゴシック"/>
            </a:endParaRPr>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118512" y="2759"/>
            <a:ext cx="2025488" cy="724734"/>
          </a:xfrm>
          <a:prstGeom prst="rect">
            <a:avLst/>
          </a:prstGeom>
        </p:spPr>
      </p:pic>
    </p:spTree>
    <p:extLst>
      <p:ext uri="{BB962C8B-B14F-4D97-AF65-F5344CB8AC3E}">
        <p14:creationId xmlns:p14="http://schemas.microsoft.com/office/powerpoint/2010/main" val="1558644278"/>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E190FAC-D87F-451D-ACDC-0E744141C2E0}" type="datetimeFigureOut">
              <a:rPr kumimoji="1" lang="ja-JP" altLang="en-US" b="0" smtClean="0">
                <a:solidFill>
                  <a:prstClr val="black">
                    <a:tint val="75000"/>
                  </a:prstClr>
                </a:solidFill>
                <a:latin typeface="Calibri"/>
                <a:ea typeface="ＭＳ Ｐゴシック"/>
              </a:rPr>
              <a:pPr fontAlgn="auto">
                <a:spcBef>
                  <a:spcPts val="0"/>
                </a:spcBef>
                <a:spcAft>
                  <a:spcPts val="0"/>
                </a:spcAft>
              </a:pPr>
              <a:t>2019/8/27</a:t>
            </a:fld>
            <a:endParaRPr kumimoji="1" lang="ja-JP" altLang="en-US" b="0">
              <a:solidFill>
                <a:prstClr val="black">
                  <a:tint val="75000"/>
                </a:prstClr>
              </a:solidFill>
              <a:latin typeface="Calibri"/>
              <a:ea typeface="ＭＳ Ｐゴシック"/>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1" lang="ja-JP" altLang="en-US" b="0">
              <a:solidFill>
                <a:prstClr val="black">
                  <a:tint val="75000"/>
                </a:prstClr>
              </a:solidFill>
              <a:latin typeface="Calibri"/>
              <a:ea typeface="ＭＳ Ｐゴシック"/>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943EE3C-9E92-47E8-BEEE-BCA1F59EA7E1}" type="slidenum">
              <a:rPr kumimoji="1" lang="ja-JP" altLang="en-US" b="0" smtClean="0">
                <a:solidFill>
                  <a:prstClr val="black">
                    <a:tint val="75000"/>
                  </a:prstClr>
                </a:solidFill>
                <a:latin typeface="Calibri"/>
                <a:ea typeface="ＭＳ Ｐゴシック"/>
              </a:rPr>
              <a:pPr fontAlgn="auto">
                <a:spcBef>
                  <a:spcPts val="0"/>
                </a:spcBef>
                <a:spcAft>
                  <a:spcPts val="0"/>
                </a:spcAft>
              </a:pPr>
              <a:t>‹#›</a:t>
            </a:fld>
            <a:endParaRPr kumimoji="1" lang="ja-JP" altLang="en-US" b="0">
              <a:solidFill>
                <a:prstClr val="black">
                  <a:tint val="75000"/>
                </a:prstClr>
              </a:solidFill>
              <a:latin typeface="Calibri"/>
              <a:ea typeface="ＭＳ Ｐゴシック"/>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18512" y="2759"/>
            <a:ext cx="2025488" cy="724734"/>
          </a:xfrm>
          <a:prstGeom prst="rect">
            <a:avLst/>
          </a:prstGeom>
        </p:spPr>
      </p:pic>
    </p:spTree>
    <p:extLst>
      <p:ext uri="{BB962C8B-B14F-4D97-AF65-F5344CB8AC3E}">
        <p14:creationId xmlns:p14="http://schemas.microsoft.com/office/powerpoint/2010/main" val="3371717720"/>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0FFC0FD-B762-4289-BD52-ABB6CD186F22}" type="datetimeFigureOut">
              <a:rPr kumimoji="1" lang="ja-JP" altLang="en-US" b="0" smtClean="0">
                <a:solidFill>
                  <a:prstClr val="black">
                    <a:tint val="75000"/>
                  </a:prstClr>
                </a:solidFill>
                <a:latin typeface="Calibri"/>
                <a:ea typeface="ＭＳ Ｐゴシック"/>
              </a:rPr>
              <a:pPr fontAlgn="auto">
                <a:spcBef>
                  <a:spcPts val="0"/>
                </a:spcBef>
                <a:spcAft>
                  <a:spcPts val="0"/>
                </a:spcAft>
              </a:pPr>
              <a:t>2019/8/27</a:t>
            </a:fld>
            <a:endParaRPr kumimoji="1" lang="ja-JP" altLang="en-US" b="0">
              <a:solidFill>
                <a:prstClr val="black">
                  <a:tint val="75000"/>
                </a:prstClr>
              </a:solidFill>
              <a:latin typeface="Calibri"/>
              <a:ea typeface="ＭＳ Ｐゴシック"/>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1" lang="ja-JP" altLang="en-US" b="0">
              <a:solidFill>
                <a:prstClr val="black">
                  <a:tint val="75000"/>
                </a:prstClr>
              </a:solidFill>
              <a:latin typeface="Calibri"/>
              <a:ea typeface="ＭＳ Ｐゴシック"/>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D786F81-A16F-4B2C-B98C-D5EF2BE0F010}" type="slidenum">
              <a:rPr kumimoji="1" lang="ja-JP" altLang="en-US" b="0" smtClean="0">
                <a:solidFill>
                  <a:prstClr val="black">
                    <a:tint val="75000"/>
                  </a:prstClr>
                </a:solidFill>
                <a:latin typeface="Calibri"/>
                <a:ea typeface="ＭＳ Ｐゴシック"/>
              </a:rPr>
              <a:pPr fontAlgn="auto">
                <a:spcBef>
                  <a:spcPts val="0"/>
                </a:spcBef>
                <a:spcAft>
                  <a:spcPts val="0"/>
                </a:spcAft>
              </a:pPr>
              <a:t>‹#›</a:t>
            </a:fld>
            <a:endParaRPr kumimoji="1" lang="ja-JP" altLang="en-US" b="0">
              <a:solidFill>
                <a:prstClr val="black">
                  <a:tint val="75000"/>
                </a:prstClr>
              </a:solidFill>
              <a:latin typeface="Calibri"/>
              <a:ea typeface="ＭＳ Ｐゴシック"/>
            </a:endParaRPr>
          </a:p>
        </p:txBody>
      </p:sp>
      <p:pic>
        <p:nvPicPr>
          <p:cNvPr id="7"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18512" y="2759"/>
            <a:ext cx="2025488" cy="724734"/>
          </a:xfrm>
          <a:prstGeom prst="rect">
            <a:avLst/>
          </a:prstGeom>
        </p:spPr>
      </p:pic>
    </p:spTree>
    <p:extLst>
      <p:ext uri="{BB962C8B-B14F-4D97-AF65-F5344CB8AC3E}">
        <p14:creationId xmlns:p14="http://schemas.microsoft.com/office/powerpoint/2010/main" val="2974754144"/>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0FFC0FD-B762-4289-BD52-ABB6CD186F22}" type="datetimeFigureOut">
              <a:rPr kumimoji="1" lang="ja-JP" altLang="en-US" b="0" smtClean="0">
                <a:solidFill>
                  <a:prstClr val="black">
                    <a:tint val="75000"/>
                  </a:prstClr>
                </a:solidFill>
                <a:latin typeface="Calibri"/>
                <a:ea typeface="ＭＳ Ｐゴシック"/>
              </a:rPr>
              <a:pPr fontAlgn="auto">
                <a:spcBef>
                  <a:spcPts val="0"/>
                </a:spcBef>
                <a:spcAft>
                  <a:spcPts val="0"/>
                </a:spcAft>
              </a:pPr>
              <a:t>2019/8/27</a:t>
            </a:fld>
            <a:endParaRPr kumimoji="1" lang="ja-JP" altLang="en-US" b="0">
              <a:solidFill>
                <a:prstClr val="black">
                  <a:tint val="75000"/>
                </a:prstClr>
              </a:solidFill>
              <a:latin typeface="Calibri"/>
              <a:ea typeface="ＭＳ Ｐゴシック"/>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1" lang="ja-JP" altLang="en-US" b="0">
              <a:solidFill>
                <a:prstClr val="black">
                  <a:tint val="75000"/>
                </a:prstClr>
              </a:solidFill>
              <a:latin typeface="Calibri"/>
              <a:ea typeface="ＭＳ Ｐゴシック"/>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D786F81-A16F-4B2C-B98C-D5EF2BE0F010}" type="slidenum">
              <a:rPr kumimoji="1" lang="ja-JP" altLang="en-US" b="0" smtClean="0">
                <a:solidFill>
                  <a:prstClr val="black">
                    <a:tint val="75000"/>
                  </a:prstClr>
                </a:solidFill>
                <a:latin typeface="Calibri"/>
                <a:ea typeface="ＭＳ Ｐゴシック"/>
              </a:rPr>
              <a:pPr fontAlgn="auto">
                <a:spcBef>
                  <a:spcPts val="0"/>
                </a:spcBef>
                <a:spcAft>
                  <a:spcPts val="0"/>
                </a:spcAft>
              </a:pPr>
              <a:t>‹#›</a:t>
            </a:fld>
            <a:endParaRPr kumimoji="1" lang="ja-JP" altLang="en-US" b="0">
              <a:solidFill>
                <a:prstClr val="black">
                  <a:tint val="75000"/>
                </a:prstClr>
              </a:solidFill>
              <a:latin typeface="Calibri"/>
              <a:ea typeface="ＭＳ Ｐゴシック"/>
            </a:endParaRPr>
          </a:p>
        </p:txBody>
      </p:sp>
      <p:pic>
        <p:nvPicPr>
          <p:cNvPr id="7"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18512" y="2759"/>
            <a:ext cx="2025488" cy="724734"/>
          </a:xfrm>
          <a:prstGeom prst="rect">
            <a:avLst/>
          </a:prstGeom>
        </p:spPr>
      </p:pic>
    </p:spTree>
    <p:extLst>
      <p:ext uri="{BB962C8B-B14F-4D97-AF65-F5344CB8AC3E}">
        <p14:creationId xmlns:p14="http://schemas.microsoft.com/office/powerpoint/2010/main" val="1152445571"/>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0FFC0FD-B762-4289-BD52-ABB6CD186F22}" type="datetimeFigureOut">
              <a:rPr kumimoji="1" lang="ja-JP" altLang="en-US" b="0" smtClean="0">
                <a:solidFill>
                  <a:prstClr val="black">
                    <a:tint val="75000"/>
                  </a:prstClr>
                </a:solidFill>
                <a:latin typeface="Calibri"/>
                <a:ea typeface="ＭＳ Ｐゴシック"/>
              </a:rPr>
              <a:pPr fontAlgn="auto">
                <a:spcBef>
                  <a:spcPts val="0"/>
                </a:spcBef>
                <a:spcAft>
                  <a:spcPts val="0"/>
                </a:spcAft>
              </a:pPr>
              <a:t>2019/8/27</a:t>
            </a:fld>
            <a:endParaRPr kumimoji="1" lang="ja-JP" altLang="en-US" b="0">
              <a:solidFill>
                <a:prstClr val="black">
                  <a:tint val="75000"/>
                </a:prstClr>
              </a:solidFill>
              <a:latin typeface="Calibri"/>
              <a:ea typeface="ＭＳ Ｐゴシック"/>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1" lang="ja-JP" altLang="en-US" b="0">
              <a:solidFill>
                <a:prstClr val="black">
                  <a:tint val="75000"/>
                </a:prstClr>
              </a:solidFill>
              <a:latin typeface="Calibri"/>
              <a:ea typeface="ＭＳ Ｐゴシック"/>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D786F81-A16F-4B2C-B98C-D5EF2BE0F010}" type="slidenum">
              <a:rPr kumimoji="1" lang="ja-JP" altLang="en-US" b="0" smtClean="0">
                <a:solidFill>
                  <a:prstClr val="black">
                    <a:tint val="75000"/>
                  </a:prstClr>
                </a:solidFill>
                <a:latin typeface="Calibri"/>
                <a:ea typeface="ＭＳ Ｐゴシック"/>
              </a:rPr>
              <a:pPr fontAlgn="auto">
                <a:spcBef>
                  <a:spcPts val="0"/>
                </a:spcBef>
                <a:spcAft>
                  <a:spcPts val="0"/>
                </a:spcAft>
              </a:pPr>
              <a:t>‹#›</a:t>
            </a:fld>
            <a:endParaRPr kumimoji="1" lang="ja-JP" altLang="en-US" b="0">
              <a:solidFill>
                <a:prstClr val="black">
                  <a:tint val="75000"/>
                </a:prstClr>
              </a:solidFill>
              <a:latin typeface="Calibri"/>
              <a:ea typeface="ＭＳ Ｐゴシック"/>
            </a:endParaRPr>
          </a:p>
        </p:txBody>
      </p:sp>
      <p:pic>
        <p:nvPicPr>
          <p:cNvPr id="7"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18512" y="2759"/>
            <a:ext cx="2025488" cy="724734"/>
          </a:xfrm>
          <a:prstGeom prst="rect">
            <a:avLst/>
          </a:prstGeom>
        </p:spPr>
      </p:pic>
    </p:spTree>
    <p:extLst>
      <p:ext uri="{BB962C8B-B14F-4D97-AF65-F5344CB8AC3E}">
        <p14:creationId xmlns:p14="http://schemas.microsoft.com/office/powerpoint/2010/main" val="1590594320"/>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4296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Verdana Bold (30pts)</a:t>
            </a:r>
          </a:p>
        </p:txBody>
      </p:sp>
      <p:sp>
        <p:nvSpPr>
          <p:cNvPr id="1027" name="Rectangle 3"/>
          <p:cNvSpPr>
            <a:spLocks noGrp="1" noChangeArrowheads="1"/>
          </p:cNvSpPr>
          <p:nvPr>
            <p:ph type="body" idx="1"/>
          </p:nvPr>
        </p:nvSpPr>
        <p:spPr bwMode="auto">
          <a:xfrm>
            <a:off x="400053" y="2492381"/>
            <a:ext cx="84201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Verdana Italic (24pts)</a:t>
            </a:r>
            <a:endParaRPr lang="en-GB"/>
          </a:p>
          <a:p>
            <a:pPr lvl="1"/>
            <a:r>
              <a:rPr lang="en-GB"/>
              <a:t>Verdana Bold (20pts)</a:t>
            </a:r>
          </a:p>
          <a:p>
            <a:pPr lvl="2"/>
            <a:r>
              <a:rPr lang="en-GB"/>
              <a:t>- Verdana Regular (14pts)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1D6D1246-C80E-4670-9A56-36A1B53DB0A8}" type="slidenum">
              <a:rPr lang="en-GB"/>
              <a:pPr>
                <a:defRPr/>
              </a:pPr>
              <a:t>‹#›</a:t>
            </a:fld>
            <a:endParaRPr lang="en-GB"/>
          </a:p>
        </p:txBody>
      </p:sp>
      <p:sp>
        <p:nvSpPr>
          <p:cNvPr id="15" name="Rectangle 14"/>
          <p:cNvSpPr/>
          <p:nvPr/>
        </p:nvSpPr>
        <p:spPr>
          <a:xfrm>
            <a:off x="0" y="0"/>
            <a:ext cx="9144000" cy="957263"/>
          </a:xfrm>
          <a:prstGeom prst="rect">
            <a:avLst/>
          </a:prstGeom>
          <a:solidFill>
            <a:srgbClr val="8409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2" name="Picture 56" descr="logo_bot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57678" y="6440494"/>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48113" y="242894"/>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175468" y="6316896"/>
            <a:ext cx="793070" cy="541104"/>
          </a:xfrm>
          <a:prstGeom prst="rect">
            <a:avLst/>
          </a:prstGeom>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8" r:id="rId7"/>
    <p:sldLayoutId id="2147483799" r:id="rId8"/>
    <p:sldLayoutId id="2147483800" r:id="rId9"/>
    <p:sldLayoutId id="2147483801" r:id="rId10"/>
    <p:sldLayoutId id="2147483802" r:id="rId11"/>
    <p:sldLayoutId id="2147483858" r:id="rId12"/>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1181100" indent="-1181100" algn="l" rtl="0" eaLnBrk="1" fontAlgn="base" hangingPunct="1">
        <a:spcBef>
          <a:spcPct val="20000"/>
        </a:spcBef>
        <a:spcAft>
          <a:spcPct val="0"/>
        </a:spcAft>
        <a:buClr>
          <a:schemeClr val="bg1"/>
        </a:buClr>
        <a:tabLst>
          <a:tab pos="1343025" algn="l"/>
        </a:tabLst>
        <a:defRPr sz="2400" i="1">
          <a:solidFill>
            <a:srgbClr val="0F5494"/>
          </a:solidFill>
          <a:latin typeface="+mn-lt"/>
          <a:ea typeface="+mn-ea"/>
          <a:cs typeface="+mn-cs"/>
        </a:defRPr>
      </a:lvl1pPr>
      <a:lvl2pPr marL="2152650" indent="-266700" algn="l" rtl="0" eaLnBrk="1" fontAlgn="base" hangingPunct="1">
        <a:spcBef>
          <a:spcPct val="20000"/>
        </a:spcBef>
        <a:spcAft>
          <a:spcPct val="0"/>
        </a:spcAft>
        <a:buClr>
          <a:srgbClr val="009FBA"/>
        </a:buClr>
        <a:buChar char="•"/>
        <a:tabLst>
          <a:tab pos="1343025" algn="l"/>
        </a:tabLst>
        <a:defRPr sz="2000" b="1">
          <a:solidFill>
            <a:srgbClr val="0F5494"/>
          </a:solidFill>
          <a:latin typeface="+mn-lt"/>
        </a:defRPr>
      </a:lvl2pPr>
      <a:lvl3pPr marL="2649538" indent="-49213" algn="l" rtl="0" eaLnBrk="1" fontAlgn="base" hangingPunct="1">
        <a:spcBef>
          <a:spcPct val="20000"/>
        </a:spcBef>
        <a:spcAft>
          <a:spcPct val="0"/>
        </a:spcAft>
        <a:tabLst>
          <a:tab pos="1343025" algn="l"/>
        </a:tabLst>
        <a:defRPr sz="1400">
          <a:solidFill>
            <a:srgbClr val="0F5494"/>
          </a:solidFill>
          <a:latin typeface="+mn-lt"/>
        </a:defRPr>
      </a:lvl3pPr>
      <a:lvl4pPr marL="3057525" indent="-228600" algn="l" rtl="0" eaLnBrk="1" fontAlgn="base" hangingPunct="1">
        <a:spcBef>
          <a:spcPct val="20000"/>
        </a:spcBef>
        <a:spcAft>
          <a:spcPct val="0"/>
        </a:spcAft>
        <a:buChar char="–"/>
        <a:tabLst>
          <a:tab pos="1343025" algn="l"/>
        </a:tabLst>
        <a:defRPr sz="2000">
          <a:solidFill>
            <a:schemeClr val="tx1"/>
          </a:solidFill>
          <a:latin typeface="Arial" charset="0"/>
        </a:defRPr>
      </a:lvl4pPr>
      <a:lvl5pPr marL="3465513" indent="-228600" algn="l" rtl="0" eaLnBrk="1" fontAlgn="base" hangingPunct="1">
        <a:spcBef>
          <a:spcPct val="20000"/>
        </a:spcBef>
        <a:spcAft>
          <a:spcPct val="0"/>
        </a:spcAft>
        <a:buChar char="»"/>
        <a:tabLst>
          <a:tab pos="1343025" algn="l"/>
        </a:tabLst>
        <a:defRPr sz="2000">
          <a:solidFill>
            <a:schemeClr val="tx1"/>
          </a:solidFill>
          <a:latin typeface="Arial" charset="0"/>
        </a:defRPr>
      </a:lvl5pPr>
      <a:lvl6pPr marL="3922713" indent="-228600" algn="l" rtl="0" eaLnBrk="1" fontAlgn="base" hangingPunct="1">
        <a:spcBef>
          <a:spcPct val="20000"/>
        </a:spcBef>
        <a:spcAft>
          <a:spcPct val="0"/>
        </a:spcAft>
        <a:buChar char="»"/>
        <a:tabLst>
          <a:tab pos="1343025" algn="l"/>
        </a:tabLst>
        <a:defRPr sz="2000">
          <a:solidFill>
            <a:schemeClr val="tx1"/>
          </a:solidFill>
          <a:latin typeface="Arial" charset="0"/>
        </a:defRPr>
      </a:lvl6pPr>
      <a:lvl7pPr marL="4379913" indent="-228600" algn="l" rtl="0" eaLnBrk="1" fontAlgn="base" hangingPunct="1">
        <a:spcBef>
          <a:spcPct val="20000"/>
        </a:spcBef>
        <a:spcAft>
          <a:spcPct val="0"/>
        </a:spcAft>
        <a:buChar char="»"/>
        <a:tabLst>
          <a:tab pos="1343025" algn="l"/>
        </a:tabLst>
        <a:defRPr sz="2000">
          <a:solidFill>
            <a:schemeClr val="tx1"/>
          </a:solidFill>
          <a:latin typeface="Arial" charset="0"/>
        </a:defRPr>
      </a:lvl7pPr>
      <a:lvl8pPr marL="4837113" indent="-228600" algn="l" rtl="0" eaLnBrk="1" fontAlgn="base" hangingPunct="1">
        <a:spcBef>
          <a:spcPct val="20000"/>
        </a:spcBef>
        <a:spcAft>
          <a:spcPct val="0"/>
        </a:spcAft>
        <a:buChar char="»"/>
        <a:tabLst>
          <a:tab pos="1343025" algn="l"/>
        </a:tabLst>
        <a:defRPr sz="2000">
          <a:solidFill>
            <a:schemeClr val="tx1"/>
          </a:solidFill>
          <a:latin typeface="Arial" charset="0"/>
        </a:defRPr>
      </a:lvl8pPr>
      <a:lvl9pPr marL="5294313" indent="-228600" algn="l" rtl="0" eaLnBrk="1" fontAlgn="base" hangingPunct="1">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E190FAC-D87F-451D-ACDC-0E744141C2E0}" type="datetimeFigureOut">
              <a:rPr kumimoji="1" lang="ja-JP" altLang="en-US" b="0" smtClean="0">
                <a:solidFill>
                  <a:prstClr val="black">
                    <a:tint val="75000"/>
                  </a:prstClr>
                </a:solidFill>
                <a:latin typeface="Calibri"/>
                <a:ea typeface="ＭＳ Ｐゴシック"/>
              </a:rPr>
              <a:pPr fontAlgn="auto">
                <a:spcBef>
                  <a:spcPts val="0"/>
                </a:spcBef>
                <a:spcAft>
                  <a:spcPts val="0"/>
                </a:spcAft>
              </a:pPr>
              <a:t>2019/8/27</a:t>
            </a:fld>
            <a:endParaRPr kumimoji="1" lang="ja-JP" altLang="en-US" b="0">
              <a:solidFill>
                <a:prstClr val="black">
                  <a:tint val="75000"/>
                </a:prstClr>
              </a:solidFill>
              <a:latin typeface="Calibri"/>
              <a:ea typeface="ＭＳ Ｐゴシック"/>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1" lang="ja-JP" altLang="en-US" b="0">
              <a:solidFill>
                <a:prstClr val="black">
                  <a:tint val="75000"/>
                </a:prstClr>
              </a:solidFill>
              <a:latin typeface="Calibri"/>
              <a:ea typeface="ＭＳ Ｐゴシック"/>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943EE3C-9E92-47E8-BEEE-BCA1F59EA7E1}" type="slidenum">
              <a:rPr kumimoji="1" lang="ja-JP" altLang="en-US" b="0" smtClean="0">
                <a:solidFill>
                  <a:prstClr val="black">
                    <a:tint val="75000"/>
                  </a:prstClr>
                </a:solidFill>
                <a:latin typeface="Calibri"/>
                <a:ea typeface="ＭＳ Ｐゴシック"/>
              </a:rPr>
              <a:pPr fontAlgn="auto">
                <a:spcBef>
                  <a:spcPts val="0"/>
                </a:spcBef>
                <a:spcAft>
                  <a:spcPts val="0"/>
                </a:spcAft>
              </a:pPr>
              <a:t>‹#›</a:t>
            </a:fld>
            <a:endParaRPr kumimoji="1" lang="ja-JP" altLang="en-US" b="0">
              <a:solidFill>
                <a:prstClr val="black">
                  <a:tint val="75000"/>
                </a:prstClr>
              </a:solidFill>
              <a:latin typeface="Calibri"/>
              <a:ea typeface="ＭＳ Ｐゴシック"/>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18512" y="2759"/>
            <a:ext cx="2025488" cy="724734"/>
          </a:xfrm>
          <a:prstGeom prst="rect">
            <a:avLst/>
          </a:prstGeom>
        </p:spPr>
      </p:pic>
    </p:spTree>
    <p:extLst>
      <p:ext uri="{BB962C8B-B14F-4D97-AF65-F5344CB8AC3E}">
        <p14:creationId xmlns:p14="http://schemas.microsoft.com/office/powerpoint/2010/main" val="2391774458"/>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814394"/>
            <a:ext cx="9144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F18AB3A7-A4F5-4649-B533-CB4A447B0F8C}" type="slidenum">
              <a:rPr lang="en-GB"/>
              <a:pPr>
                <a:defRPr/>
              </a:pPr>
              <a:t>‹#›</a:t>
            </a:fld>
            <a:endParaRPr lang="en-GB"/>
          </a:p>
        </p:txBody>
      </p:sp>
      <p:sp>
        <p:nvSpPr>
          <p:cNvPr id="15" name="Rectangle 14"/>
          <p:cNvSpPr/>
          <p:nvPr/>
        </p:nvSpPr>
        <p:spPr>
          <a:xfrm>
            <a:off x="0" y="0"/>
            <a:ext cx="9144000" cy="957263"/>
          </a:xfrm>
          <a:prstGeom prst="rect">
            <a:avLst/>
          </a:prstGeom>
          <a:solidFill>
            <a:srgbClr val="8409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2055" name="Picture 56" descr="logo_bot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7678" y="6440494"/>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48113" y="242894"/>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398588" y="4292600"/>
            <a:ext cx="61341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2" r:id="rId7"/>
    <p:sldLayoutId id="2147483813" r:id="rId8"/>
    <p:sldLayoutId id="2147483814" r:id="rId9"/>
    <p:sldLayoutId id="2147483815" r:id="rId10"/>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1181100" indent="-1181100" algn="l" rtl="0" eaLnBrk="1" fontAlgn="base" hangingPunct="1">
        <a:spcBef>
          <a:spcPct val="20000"/>
        </a:spcBef>
        <a:spcAft>
          <a:spcPct val="0"/>
        </a:spcAft>
        <a:buClr>
          <a:schemeClr val="bg1"/>
        </a:buClr>
        <a:tabLst>
          <a:tab pos="1343025" algn="l"/>
        </a:tabLst>
        <a:defRPr sz="2400" i="1">
          <a:solidFill>
            <a:srgbClr val="0F5494"/>
          </a:solidFill>
          <a:latin typeface="+mn-lt"/>
          <a:ea typeface="+mn-ea"/>
          <a:cs typeface="+mn-cs"/>
        </a:defRPr>
      </a:lvl1pPr>
      <a:lvl2pPr marL="2152650" indent="-266700" algn="l" rtl="0" eaLnBrk="1" fontAlgn="base" hangingPunct="1">
        <a:spcBef>
          <a:spcPct val="20000"/>
        </a:spcBef>
        <a:spcAft>
          <a:spcPct val="0"/>
        </a:spcAft>
        <a:buClr>
          <a:srgbClr val="009FBA"/>
        </a:buClr>
        <a:buChar char="•"/>
        <a:tabLst>
          <a:tab pos="1343025" algn="l"/>
        </a:tabLst>
        <a:defRPr sz="2000" b="1">
          <a:solidFill>
            <a:srgbClr val="0F5494"/>
          </a:solidFill>
          <a:latin typeface="+mn-lt"/>
        </a:defRPr>
      </a:lvl2pPr>
      <a:lvl3pPr marL="2649538" indent="-49213" algn="l" rtl="0" eaLnBrk="1" fontAlgn="base" hangingPunct="1">
        <a:spcBef>
          <a:spcPct val="20000"/>
        </a:spcBef>
        <a:spcAft>
          <a:spcPct val="0"/>
        </a:spcAft>
        <a:tabLst>
          <a:tab pos="1343025" algn="l"/>
        </a:tabLst>
        <a:defRPr sz="1400">
          <a:solidFill>
            <a:srgbClr val="0F5494"/>
          </a:solidFill>
          <a:latin typeface="+mn-lt"/>
        </a:defRPr>
      </a:lvl3pPr>
      <a:lvl4pPr marL="3057525" indent="-228600" algn="l" rtl="0" eaLnBrk="1" fontAlgn="base" hangingPunct="1">
        <a:spcBef>
          <a:spcPct val="20000"/>
        </a:spcBef>
        <a:spcAft>
          <a:spcPct val="0"/>
        </a:spcAft>
        <a:buChar char="–"/>
        <a:tabLst>
          <a:tab pos="1343025" algn="l"/>
        </a:tabLst>
        <a:defRPr sz="2000">
          <a:solidFill>
            <a:schemeClr val="tx1"/>
          </a:solidFill>
          <a:latin typeface="Arial" charset="0"/>
        </a:defRPr>
      </a:lvl4pPr>
      <a:lvl5pPr marL="3465513" indent="-228600" algn="l" rtl="0" eaLnBrk="1" fontAlgn="base" hangingPunct="1">
        <a:spcBef>
          <a:spcPct val="20000"/>
        </a:spcBef>
        <a:spcAft>
          <a:spcPct val="0"/>
        </a:spcAft>
        <a:buChar char="»"/>
        <a:tabLst>
          <a:tab pos="1343025" algn="l"/>
        </a:tabLst>
        <a:defRPr sz="2000">
          <a:solidFill>
            <a:schemeClr val="tx1"/>
          </a:solidFill>
          <a:latin typeface="Arial" charset="0"/>
        </a:defRPr>
      </a:lvl5pPr>
      <a:lvl6pPr marL="3922713" indent="-228600" algn="l" rtl="0" eaLnBrk="1" fontAlgn="base" hangingPunct="1">
        <a:spcBef>
          <a:spcPct val="20000"/>
        </a:spcBef>
        <a:spcAft>
          <a:spcPct val="0"/>
        </a:spcAft>
        <a:buChar char="»"/>
        <a:tabLst>
          <a:tab pos="1343025" algn="l"/>
        </a:tabLst>
        <a:defRPr sz="2000">
          <a:solidFill>
            <a:schemeClr val="tx1"/>
          </a:solidFill>
          <a:latin typeface="Arial" charset="0"/>
        </a:defRPr>
      </a:lvl6pPr>
      <a:lvl7pPr marL="4379913" indent="-228600" algn="l" rtl="0" eaLnBrk="1" fontAlgn="base" hangingPunct="1">
        <a:spcBef>
          <a:spcPct val="20000"/>
        </a:spcBef>
        <a:spcAft>
          <a:spcPct val="0"/>
        </a:spcAft>
        <a:buChar char="»"/>
        <a:tabLst>
          <a:tab pos="1343025" algn="l"/>
        </a:tabLst>
        <a:defRPr sz="2000">
          <a:solidFill>
            <a:schemeClr val="tx1"/>
          </a:solidFill>
          <a:latin typeface="Arial" charset="0"/>
        </a:defRPr>
      </a:lvl7pPr>
      <a:lvl8pPr marL="4837113" indent="-228600" algn="l" rtl="0" eaLnBrk="1" fontAlgn="base" hangingPunct="1">
        <a:spcBef>
          <a:spcPct val="20000"/>
        </a:spcBef>
        <a:spcAft>
          <a:spcPct val="0"/>
        </a:spcAft>
        <a:buChar char="»"/>
        <a:tabLst>
          <a:tab pos="1343025" algn="l"/>
        </a:tabLst>
        <a:defRPr sz="2000">
          <a:solidFill>
            <a:schemeClr val="tx1"/>
          </a:solidFill>
          <a:latin typeface="Arial" charset="0"/>
        </a:defRPr>
      </a:lvl8pPr>
      <a:lvl9pPr marL="5294313" indent="-228600" algn="l" rtl="0" eaLnBrk="1" fontAlgn="base" hangingPunct="1">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966788"/>
            <a:ext cx="9136063" cy="590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395288" y="1339850"/>
            <a:ext cx="84296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Verdana Bold (30pts)</a:t>
            </a:r>
          </a:p>
        </p:txBody>
      </p:sp>
      <p:sp>
        <p:nvSpPr>
          <p:cNvPr id="3076" name="Rectangle 3"/>
          <p:cNvSpPr>
            <a:spLocks noGrp="1" noChangeArrowheads="1"/>
          </p:cNvSpPr>
          <p:nvPr>
            <p:ph type="body" idx="1"/>
          </p:nvPr>
        </p:nvSpPr>
        <p:spPr bwMode="auto">
          <a:xfrm>
            <a:off x="400053" y="2492381"/>
            <a:ext cx="84201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Verdana Italic (24pts)</a:t>
            </a:r>
            <a:endParaRPr lang="en-GB"/>
          </a:p>
          <a:p>
            <a:pPr lvl="1"/>
            <a:r>
              <a:rPr lang="en-GB"/>
              <a:t>Verdana Bold (20pts)</a:t>
            </a:r>
          </a:p>
          <a:p>
            <a:pPr lvl="2"/>
            <a:r>
              <a:rPr lang="en-GB"/>
              <a:t>- Verdana Regular (14pts)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ED9051F7-DA25-4901-ABF3-881EBDA4D534}" type="slidenum">
              <a:rPr lang="en-GB"/>
              <a:pPr>
                <a:defRPr/>
              </a:pPr>
              <a:t>‹#›</a:t>
            </a:fld>
            <a:endParaRPr lang="en-GB"/>
          </a:p>
        </p:txBody>
      </p:sp>
      <p:sp>
        <p:nvSpPr>
          <p:cNvPr id="15" name="Rectangle 14"/>
          <p:cNvSpPr/>
          <p:nvPr/>
        </p:nvSpPr>
        <p:spPr>
          <a:xfrm>
            <a:off x="0" y="0"/>
            <a:ext cx="9144000" cy="957263"/>
          </a:xfrm>
          <a:prstGeom prst="rect">
            <a:avLst/>
          </a:prstGeom>
          <a:solidFill>
            <a:srgbClr val="8409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3081" name="Picture 56" descr="logo_bot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7678" y="6440494"/>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48113" y="242894"/>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5" r:id="rId7"/>
    <p:sldLayoutId id="2147483826" r:id="rId8"/>
    <p:sldLayoutId id="2147483827" r:id="rId9"/>
    <p:sldLayoutId id="2147483828" r:id="rId10"/>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1181100" indent="-1181100" algn="l" rtl="0" eaLnBrk="1" fontAlgn="base" hangingPunct="1">
        <a:spcBef>
          <a:spcPct val="20000"/>
        </a:spcBef>
        <a:spcAft>
          <a:spcPct val="0"/>
        </a:spcAft>
        <a:buClr>
          <a:schemeClr val="bg1"/>
        </a:buClr>
        <a:tabLst>
          <a:tab pos="1343025" algn="l"/>
        </a:tabLst>
        <a:defRPr sz="2400" i="1">
          <a:solidFill>
            <a:srgbClr val="0F5494"/>
          </a:solidFill>
          <a:latin typeface="+mn-lt"/>
          <a:ea typeface="+mn-ea"/>
          <a:cs typeface="+mn-cs"/>
        </a:defRPr>
      </a:lvl1pPr>
      <a:lvl2pPr marL="2152650" indent="-266700" algn="l" rtl="0" eaLnBrk="1" fontAlgn="base" hangingPunct="1">
        <a:spcBef>
          <a:spcPct val="20000"/>
        </a:spcBef>
        <a:spcAft>
          <a:spcPct val="0"/>
        </a:spcAft>
        <a:buClr>
          <a:srgbClr val="009FBA"/>
        </a:buClr>
        <a:buChar char="•"/>
        <a:tabLst>
          <a:tab pos="1343025" algn="l"/>
        </a:tabLst>
        <a:defRPr sz="2000" b="1">
          <a:solidFill>
            <a:srgbClr val="0F5494"/>
          </a:solidFill>
          <a:latin typeface="+mn-lt"/>
        </a:defRPr>
      </a:lvl2pPr>
      <a:lvl3pPr marL="2649538" indent="-49213" algn="l" rtl="0" eaLnBrk="1" fontAlgn="base" hangingPunct="1">
        <a:spcBef>
          <a:spcPct val="20000"/>
        </a:spcBef>
        <a:spcAft>
          <a:spcPct val="0"/>
        </a:spcAft>
        <a:tabLst>
          <a:tab pos="1343025" algn="l"/>
        </a:tabLst>
        <a:defRPr sz="1400">
          <a:solidFill>
            <a:srgbClr val="0F5494"/>
          </a:solidFill>
          <a:latin typeface="+mn-lt"/>
        </a:defRPr>
      </a:lvl3pPr>
      <a:lvl4pPr marL="3057525" indent="-228600" algn="l" rtl="0" eaLnBrk="1" fontAlgn="base" hangingPunct="1">
        <a:spcBef>
          <a:spcPct val="20000"/>
        </a:spcBef>
        <a:spcAft>
          <a:spcPct val="0"/>
        </a:spcAft>
        <a:buChar char="–"/>
        <a:tabLst>
          <a:tab pos="1343025" algn="l"/>
        </a:tabLst>
        <a:defRPr sz="2000">
          <a:solidFill>
            <a:schemeClr val="tx1"/>
          </a:solidFill>
          <a:latin typeface="Arial" charset="0"/>
        </a:defRPr>
      </a:lvl4pPr>
      <a:lvl5pPr marL="3465513" indent="-228600" algn="l" rtl="0" eaLnBrk="1" fontAlgn="base" hangingPunct="1">
        <a:spcBef>
          <a:spcPct val="20000"/>
        </a:spcBef>
        <a:spcAft>
          <a:spcPct val="0"/>
        </a:spcAft>
        <a:buChar char="»"/>
        <a:tabLst>
          <a:tab pos="1343025" algn="l"/>
        </a:tabLst>
        <a:defRPr sz="2000">
          <a:solidFill>
            <a:schemeClr val="tx1"/>
          </a:solidFill>
          <a:latin typeface="Arial" charset="0"/>
        </a:defRPr>
      </a:lvl5pPr>
      <a:lvl6pPr marL="3922713" indent="-228600" algn="l" rtl="0" eaLnBrk="1" fontAlgn="base" hangingPunct="1">
        <a:spcBef>
          <a:spcPct val="20000"/>
        </a:spcBef>
        <a:spcAft>
          <a:spcPct val="0"/>
        </a:spcAft>
        <a:buChar char="»"/>
        <a:tabLst>
          <a:tab pos="1343025" algn="l"/>
        </a:tabLst>
        <a:defRPr sz="2000">
          <a:solidFill>
            <a:schemeClr val="tx1"/>
          </a:solidFill>
          <a:latin typeface="Arial" charset="0"/>
        </a:defRPr>
      </a:lvl6pPr>
      <a:lvl7pPr marL="4379913" indent="-228600" algn="l" rtl="0" eaLnBrk="1" fontAlgn="base" hangingPunct="1">
        <a:spcBef>
          <a:spcPct val="20000"/>
        </a:spcBef>
        <a:spcAft>
          <a:spcPct val="0"/>
        </a:spcAft>
        <a:buChar char="»"/>
        <a:tabLst>
          <a:tab pos="1343025" algn="l"/>
        </a:tabLst>
        <a:defRPr sz="2000">
          <a:solidFill>
            <a:schemeClr val="tx1"/>
          </a:solidFill>
          <a:latin typeface="Arial" charset="0"/>
        </a:defRPr>
      </a:lvl7pPr>
      <a:lvl8pPr marL="4837113" indent="-228600" algn="l" rtl="0" eaLnBrk="1" fontAlgn="base" hangingPunct="1">
        <a:spcBef>
          <a:spcPct val="20000"/>
        </a:spcBef>
        <a:spcAft>
          <a:spcPct val="0"/>
        </a:spcAft>
        <a:buChar char="»"/>
        <a:tabLst>
          <a:tab pos="1343025" algn="l"/>
        </a:tabLst>
        <a:defRPr sz="2000">
          <a:solidFill>
            <a:schemeClr val="tx1"/>
          </a:solidFill>
          <a:latin typeface="Arial" charset="0"/>
        </a:defRPr>
      </a:lvl8pPr>
      <a:lvl9pPr marL="5294313" indent="-228600" algn="l" rtl="0" eaLnBrk="1" fontAlgn="base" hangingPunct="1">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95288" y="1339850"/>
            <a:ext cx="84296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Verdana Bold (30pts)</a:t>
            </a:r>
          </a:p>
        </p:txBody>
      </p:sp>
      <p:sp>
        <p:nvSpPr>
          <p:cNvPr id="4099" name="Rectangle 3"/>
          <p:cNvSpPr>
            <a:spLocks noGrp="1" noChangeArrowheads="1"/>
          </p:cNvSpPr>
          <p:nvPr>
            <p:ph type="body" idx="1"/>
          </p:nvPr>
        </p:nvSpPr>
        <p:spPr bwMode="auto">
          <a:xfrm>
            <a:off x="400053" y="2492381"/>
            <a:ext cx="84201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Verdana Italic (24pts)</a:t>
            </a:r>
            <a:endParaRPr lang="en-GB"/>
          </a:p>
          <a:p>
            <a:pPr lvl="1"/>
            <a:r>
              <a:rPr lang="en-GB"/>
              <a:t>Verdana Bold (20pts)</a:t>
            </a:r>
          </a:p>
          <a:p>
            <a:pPr lvl="2"/>
            <a:r>
              <a:rPr lang="en-GB"/>
              <a:t>- Verdana Regular (14pts)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92FDBEF9-35D5-4D6D-A6F9-85F5E7CA0F07}" type="slidenum">
              <a:rPr lang="en-GB"/>
              <a:pPr>
                <a:defRPr/>
              </a:pPr>
              <a:t>‹#›</a:t>
            </a:fld>
            <a:endParaRPr lang="en-GB"/>
          </a:p>
        </p:txBody>
      </p:sp>
      <p:sp>
        <p:nvSpPr>
          <p:cNvPr id="15" name="Rectangle 14"/>
          <p:cNvSpPr/>
          <p:nvPr/>
        </p:nvSpPr>
        <p:spPr>
          <a:xfrm>
            <a:off x="0" y="0"/>
            <a:ext cx="9144000" cy="957263"/>
          </a:xfrm>
          <a:prstGeom prst="rect">
            <a:avLst/>
          </a:prstGeom>
          <a:solidFill>
            <a:srgbClr val="8409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4104" name="Picture 56" descr="logo_bot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57678" y="6440494"/>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948113" y="242894"/>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8" r:id="rId7"/>
    <p:sldLayoutId id="2147483839" r:id="rId8"/>
    <p:sldLayoutId id="2147483840" r:id="rId9"/>
    <p:sldLayoutId id="2147483841" r:id="rId10"/>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1181100" indent="-1181100" algn="l" rtl="0" eaLnBrk="1" fontAlgn="base" hangingPunct="1">
        <a:spcBef>
          <a:spcPct val="20000"/>
        </a:spcBef>
        <a:spcAft>
          <a:spcPct val="0"/>
        </a:spcAft>
        <a:buClr>
          <a:schemeClr val="bg1"/>
        </a:buClr>
        <a:tabLst>
          <a:tab pos="1343025" algn="l"/>
        </a:tabLst>
        <a:defRPr sz="2400" i="1">
          <a:solidFill>
            <a:srgbClr val="0F5494"/>
          </a:solidFill>
          <a:latin typeface="+mn-lt"/>
          <a:ea typeface="+mn-ea"/>
          <a:cs typeface="+mn-cs"/>
        </a:defRPr>
      </a:lvl1pPr>
      <a:lvl2pPr marL="2152650" indent="-266700" algn="l" rtl="0" eaLnBrk="1" fontAlgn="base" hangingPunct="1">
        <a:spcBef>
          <a:spcPct val="20000"/>
        </a:spcBef>
        <a:spcAft>
          <a:spcPct val="0"/>
        </a:spcAft>
        <a:buClr>
          <a:srgbClr val="009FBA"/>
        </a:buClr>
        <a:buChar char="•"/>
        <a:tabLst>
          <a:tab pos="1343025" algn="l"/>
        </a:tabLst>
        <a:defRPr sz="2000" b="1">
          <a:solidFill>
            <a:srgbClr val="0F5494"/>
          </a:solidFill>
          <a:latin typeface="+mn-lt"/>
        </a:defRPr>
      </a:lvl2pPr>
      <a:lvl3pPr marL="2649538" indent="-49213" algn="l" rtl="0" eaLnBrk="1" fontAlgn="base" hangingPunct="1">
        <a:spcBef>
          <a:spcPct val="20000"/>
        </a:spcBef>
        <a:spcAft>
          <a:spcPct val="0"/>
        </a:spcAft>
        <a:tabLst>
          <a:tab pos="1343025" algn="l"/>
        </a:tabLst>
        <a:defRPr sz="1400">
          <a:solidFill>
            <a:srgbClr val="0F5494"/>
          </a:solidFill>
          <a:latin typeface="+mn-lt"/>
        </a:defRPr>
      </a:lvl3pPr>
      <a:lvl4pPr marL="3057525" indent="-228600" algn="l" rtl="0" eaLnBrk="1" fontAlgn="base" hangingPunct="1">
        <a:spcBef>
          <a:spcPct val="20000"/>
        </a:spcBef>
        <a:spcAft>
          <a:spcPct val="0"/>
        </a:spcAft>
        <a:buChar char="–"/>
        <a:tabLst>
          <a:tab pos="1343025" algn="l"/>
        </a:tabLst>
        <a:defRPr sz="2000">
          <a:solidFill>
            <a:schemeClr val="tx1"/>
          </a:solidFill>
          <a:latin typeface="Arial" charset="0"/>
        </a:defRPr>
      </a:lvl4pPr>
      <a:lvl5pPr marL="3465513" indent="-228600" algn="l" rtl="0" eaLnBrk="1" fontAlgn="base" hangingPunct="1">
        <a:spcBef>
          <a:spcPct val="20000"/>
        </a:spcBef>
        <a:spcAft>
          <a:spcPct val="0"/>
        </a:spcAft>
        <a:buChar char="»"/>
        <a:tabLst>
          <a:tab pos="1343025" algn="l"/>
        </a:tabLst>
        <a:defRPr sz="2000">
          <a:solidFill>
            <a:schemeClr val="tx1"/>
          </a:solidFill>
          <a:latin typeface="Arial" charset="0"/>
        </a:defRPr>
      </a:lvl5pPr>
      <a:lvl6pPr marL="3922713" indent="-228600" algn="l" rtl="0" eaLnBrk="1" fontAlgn="base" hangingPunct="1">
        <a:spcBef>
          <a:spcPct val="20000"/>
        </a:spcBef>
        <a:spcAft>
          <a:spcPct val="0"/>
        </a:spcAft>
        <a:buChar char="»"/>
        <a:tabLst>
          <a:tab pos="1343025" algn="l"/>
        </a:tabLst>
        <a:defRPr sz="2000">
          <a:solidFill>
            <a:schemeClr val="tx1"/>
          </a:solidFill>
          <a:latin typeface="Arial" charset="0"/>
        </a:defRPr>
      </a:lvl6pPr>
      <a:lvl7pPr marL="4379913" indent="-228600" algn="l" rtl="0" eaLnBrk="1" fontAlgn="base" hangingPunct="1">
        <a:spcBef>
          <a:spcPct val="20000"/>
        </a:spcBef>
        <a:spcAft>
          <a:spcPct val="0"/>
        </a:spcAft>
        <a:buChar char="»"/>
        <a:tabLst>
          <a:tab pos="1343025" algn="l"/>
        </a:tabLst>
        <a:defRPr sz="2000">
          <a:solidFill>
            <a:schemeClr val="tx1"/>
          </a:solidFill>
          <a:latin typeface="Arial" charset="0"/>
        </a:defRPr>
      </a:lvl7pPr>
      <a:lvl8pPr marL="4837113" indent="-228600" algn="l" rtl="0" eaLnBrk="1" fontAlgn="base" hangingPunct="1">
        <a:spcBef>
          <a:spcPct val="20000"/>
        </a:spcBef>
        <a:spcAft>
          <a:spcPct val="0"/>
        </a:spcAft>
        <a:buChar char="»"/>
        <a:tabLst>
          <a:tab pos="1343025" algn="l"/>
        </a:tabLst>
        <a:defRPr sz="2000">
          <a:solidFill>
            <a:schemeClr val="tx1"/>
          </a:solidFill>
          <a:latin typeface="Arial" charset="0"/>
        </a:defRPr>
      </a:lvl8pPr>
      <a:lvl9pPr marL="5294313" indent="-228600" algn="l" rtl="0" eaLnBrk="1" fontAlgn="base" hangingPunct="1">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6254750"/>
            <a:ext cx="16764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44" r:id="rId2"/>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1181100" indent="-1181100" algn="l" rtl="0" eaLnBrk="1" fontAlgn="base" hangingPunct="1">
        <a:spcBef>
          <a:spcPct val="20000"/>
        </a:spcBef>
        <a:spcAft>
          <a:spcPct val="0"/>
        </a:spcAft>
        <a:buClr>
          <a:schemeClr val="bg1"/>
        </a:buClr>
        <a:tabLst>
          <a:tab pos="1343025" algn="l"/>
        </a:tabLst>
        <a:defRPr sz="2400" i="1">
          <a:solidFill>
            <a:srgbClr val="0F5494"/>
          </a:solidFill>
          <a:latin typeface="+mn-lt"/>
          <a:ea typeface="+mn-ea"/>
          <a:cs typeface="+mn-cs"/>
        </a:defRPr>
      </a:lvl1pPr>
      <a:lvl2pPr marL="2152650" indent="-266700" algn="l" rtl="0" eaLnBrk="1" fontAlgn="base" hangingPunct="1">
        <a:spcBef>
          <a:spcPct val="20000"/>
        </a:spcBef>
        <a:spcAft>
          <a:spcPct val="0"/>
        </a:spcAft>
        <a:buClr>
          <a:srgbClr val="941333"/>
        </a:buClr>
        <a:buChar char="•"/>
        <a:tabLst>
          <a:tab pos="1343025" algn="l"/>
        </a:tabLst>
        <a:defRPr sz="2000" b="1">
          <a:solidFill>
            <a:srgbClr val="0F5494"/>
          </a:solidFill>
          <a:latin typeface="+mn-lt"/>
        </a:defRPr>
      </a:lvl2pPr>
      <a:lvl3pPr marL="2649538" indent="-49213" algn="l" rtl="0" eaLnBrk="1" fontAlgn="base" hangingPunct="1">
        <a:spcBef>
          <a:spcPct val="20000"/>
        </a:spcBef>
        <a:spcAft>
          <a:spcPct val="0"/>
        </a:spcAft>
        <a:tabLst>
          <a:tab pos="1343025" algn="l"/>
        </a:tabLst>
        <a:defRPr sz="1400">
          <a:solidFill>
            <a:srgbClr val="0F5494"/>
          </a:solidFill>
          <a:latin typeface="+mn-lt"/>
        </a:defRPr>
      </a:lvl3pPr>
      <a:lvl4pPr marL="3057525" indent="-228600" algn="l" rtl="0" eaLnBrk="1" fontAlgn="base" hangingPunct="1">
        <a:spcBef>
          <a:spcPct val="20000"/>
        </a:spcBef>
        <a:spcAft>
          <a:spcPct val="0"/>
        </a:spcAft>
        <a:buChar char="–"/>
        <a:tabLst>
          <a:tab pos="1343025" algn="l"/>
        </a:tabLst>
        <a:defRPr sz="2000">
          <a:solidFill>
            <a:schemeClr val="tx1"/>
          </a:solidFill>
          <a:latin typeface="Arial" charset="0"/>
        </a:defRPr>
      </a:lvl4pPr>
      <a:lvl5pPr marL="3465513" indent="-228600" algn="l" rtl="0" eaLnBrk="1" fontAlgn="base" hangingPunct="1">
        <a:spcBef>
          <a:spcPct val="20000"/>
        </a:spcBef>
        <a:spcAft>
          <a:spcPct val="0"/>
        </a:spcAft>
        <a:buChar char="»"/>
        <a:tabLst>
          <a:tab pos="1343025" algn="l"/>
        </a:tabLst>
        <a:defRPr sz="2000">
          <a:solidFill>
            <a:schemeClr val="tx1"/>
          </a:solidFill>
          <a:latin typeface="Arial" charset="0"/>
        </a:defRPr>
      </a:lvl5pPr>
      <a:lvl6pPr marL="3922713" indent="-228600" algn="l" rtl="0" eaLnBrk="1" fontAlgn="base" hangingPunct="1">
        <a:spcBef>
          <a:spcPct val="20000"/>
        </a:spcBef>
        <a:spcAft>
          <a:spcPct val="0"/>
        </a:spcAft>
        <a:buChar char="»"/>
        <a:tabLst>
          <a:tab pos="1343025" algn="l"/>
        </a:tabLst>
        <a:defRPr sz="2000">
          <a:solidFill>
            <a:schemeClr val="tx1"/>
          </a:solidFill>
          <a:latin typeface="Arial" charset="0"/>
        </a:defRPr>
      </a:lvl6pPr>
      <a:lvl7pPr marL="4379913" indent="-228600" algn="l" rtl="0" eaLnBrk="1" fontAlgn="base" hangingPunct="1">
        <a:spcBef>
          <a:spcPct val="20000"/>
        </a:spcBef>
        <a:spcAft>
          <a:spcPct val="0"/>
        </a:spcAft>
        <a:buChar char="»"/>
        <a:tabLst>
          <a:tab pos="1343025" algn="l"/>
        </a:tabLst>
        <a:defRPr sz="2000">
          <a:solidFill>
            <a:schemeClr val="tx1"/>
          </a:solidFill>
          <a:latin typeface="Arial" charset="0"/>
        </a:defRPr>
      </a:lvl7pPr>
      <a:lvl8pPr marL="4837113" indent="-228600" algn="l" rtl="0" eaLnBrk="1" fontAlgn="base" hangingPunct="1">
        <a:spcBef>
          <a:spcPct val="20000"/>
        </a:spcBef>
        <a:spcAft>
          <a:spcPct val="0"/>
        </a:spcAft>
        <a:buChar char="»"/>
        <a:tabLst>
          <a:tab pos="1343025" algn="l"/>
        </a:tabLst>
        <a:defRPr sz="2000">
          <a:solidFill>
            <a:schemeClr val="tx1"/>
          </a:solidFill>
          <a:latin typeface="Arial" charset="0"/>
        </a:defRPr>
      </a:lvl8pPr>
      <a:lvl9pPr marL="5294313" indent="-228600" algn="l" rtl="0" eaLnBrk="1" fontAlgn="base" hangingPunct="1">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6" r:id="rId1"/>
    <p:sldLayoutId id="2147483847" r:id="rId2"/>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1181100" indent="-1181100" algn="l" rtl="0" eaLnBrk="1" fontAlgn="base" hangingPunct="1">
        <a:spcBef>
          <a:spcPct val="20000"/>
        </a:spcBef>
        <a:spcAft>
          <a:spcPct val="0"/>
        </a:spcAft>
        <a:buClr>
          <a:schemeClr val="bg1"/>
        </a:buClr>
        <a:tabLst>
          <a:tab pos="1343025" algn="l"/>
        </a:tabLst>
        <a:defRPr sz="2400" i="1">
          <a:solidFill>
            <a:srgbClr val="0F5494"/>
          </a:solidFill>
          <a:latin typeface="+mn-lt"/>
          <a:ea typeface="+mn-ea"/>
          <a:cs typeface="+mn-cs"/>
        </a:defRPr>
      </a:lvl1pPr>
      <a:lvl2pPr marL="2152650" indent="-266700" algn="l" rtl="0" eaLnBrk="1" fontAlgn="base" hangingPunct="1">
        <a:spcBef>
          <a:spcPct val="20000"/>
        </a:spcBef>
        <a:spcAft>
          <a:spcPct val="0"/>
        </a:spcAft>
        <a:buClr>
          <a:srgbClr val="941333"/>
        </a:buClr>
        <a:buChar char="•"/>
        <a:tabLst>
          <a:tab pos="1343025" algn="l"/>
        </a:tabLst>
        <a:defRPr sz="2000" b="1">
          <a:solidFill>
            <a:srgbClr val="0F5494"/>
          </a:solidFill>
          <a:latin typeface="+mn-lt"/>
        </a:defRPr>
      </a:lvl2pPr>
      <a:lvl3pPr marL="2649538" indent="-49213" algn="l" rtl="0" eaLnBrk="1" fontAlgn="base" hangingPunct="1">
        <a:spcBef>
          <a:spcPct val="20000"/>
        </a:spcBef>
        <a:spcAft>
          <a:spcPct val="0"/>
        </a:spcAft>
        <a:tabLst>
          <a:tab pos="1343025" algn="l"/>
        </a:tabLst>
        <a:defRPr sz="1400">
          <a:solidFill>
            <a:srgbClr val="0F5494"/>
          </a:solidFill>
          <a:latin typeface="+mn-lt"/>
        </a:defRPr>
      </a:lvl3pPr>
      <a:lvl4pPr marL="3057525" indent="-228600" algn="l" rtl="0" eaLnBrk="1" fontAlgn="base" hangingPunct="1">
        <a:spcBef>
          <a:spcPct val="20000"/>
        </a:spcBef>
        <a:spcAft>
          <a:spcPct val="0"/>
        </a:spcAft>
        <a:buChar char="–"/>
        <a:tabLst>
          <a:tab pos="1343025" algn="l"/>
        </a:tabLst>
        <a:defRPr sz="2000">
          <a:solidFill>
            <a:schemeClr val="tx1"/>
          </a:solidFill>
          <a:latin typeface="Arial" charset="0"/>
        </a:defRPr>
      </a:lvl4pPr>
      <a:lvl5pPr marL="3465513" indent="-228600" algn="l" rtl="0" eaLnBrk="1" fontAlgn="base" hangingPunct="1">
        <a:spcBef>
          <a:spcPct val="20000"/>
        </a:spcBef>
        <a:spcAft>
          <a:spcPct val="0"/>
        </a:spcAft>
        <a:buChar char="»"/>
        <a:tabLst>
          <a:tab pos="1343025" algn="l"/>
        </a:tabLst>
        <a:defRPr sz="2000">
          <a:solidFill>
            <a:schemeClr val="tx1"/>
          </a:solidFill>
          <a:latin typeface="Arial" charset="0"/>
        </a:defRPr>
      </a:lvl5pPr>
      <a:lvl6pPr marL="3922713" indent="-228600" algn="l" rtl="0" eaLnBrk="1" fontAlgn="base" hangingPunct="1">
        <a:spcBef>
          <a:spcPct val="20000"/>
        </a:spcBef>
        <a:spcAft>
          <a:spcPct val="0"/>
        </a:spcAft>
        <a:buChar char="»"/>
        <a:tabLst>
          <a:tab pos="1343025" algn="l"/>
        </a:tabLst>
        <a:defRPr sz="2000">
          <a:solidFill>
            <a:schemeClr val="tx1"/>
          </a:solidFill>
          <a:latin typeface="Arial" charset="0"/>
        </a:defRPr>
      </a:lvl6pPr>
      <a:lvl7pPr marL="4379913" indent="-228600" algn="l" rtl="0" eaLnBrk="1" fontAlgn="base" hangingPunct="1">
        <a:spcBef>
          <a:spcPct val="20000"/>
        </a:spcBef>
        <a:spcAft>
          <a:spcPct val="0"/>
        </a:spcAft>
        <a:buChar char="»"/>
        <a:tabLst>
          <a:tab pos="1343025" algn="l"/>
        </a:tabLst>
        <a:defRPr sz="2000">
          <a:solidFill>
            <a:schemeClr val="tx1"/>
          </a:solidFill>
          <a:latin typeface="Arial" charset="0"/>
        </a:defRPr>
      </a:lvl7pPr>
      <a:lvl8pPr marL="4837113" indent="-228600" algn="l" rtl="0" eaLnBrk="1" fontAlgn="base" hangingPunct="1">
        <a:spcBef>
          <a:spcPct val="20000"/>
        </a:spcBef>
        <a:spcAft>
          <a:spcPct val="0"/>
        </a:spcAft>
        <a:buChar char="»"/>
        <a:tabLst>
          <a:tab pos="1343025" algn="l"/>
        </a:tabLst>
        <a:defRPr sz="2000">
          <a:solidFill>
            <a:schemeClr val="tx1"/>
          </a:solidFill>
          <a:latin typeface="Arial" charset="0"/>
        </a:defRPr>
      </a:lvl8pPr>
      <a:lvl9pPr marL="5294313" indent="-228600" algn="l" rtl="0" eaLnBrk="1" fontAlgn="base" hangingPunct="1">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9"/>
          <p:cNvSpPr>
            <a:spLocks noChangeArrowheads="1"/>
          </p:cNvSpPr>
          <p:nvPr/>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defTabSz="457200"/>
            <a:endParaRPr lang="en-US" sz="1800">
              <a:solidFill>
                <a:srgbClr val="FFFFFF"/>
              </a:solidFill>
            </a:endParaRPr>
          </a:p>
        </p:txBody>
      </p:sp>
      <p:sp>
        <p:nvSpPr>
          <p:cNvPr id="6147" name="Rectangle 2"/>
          <p:cNvSpPr>
            <a:spLocks noGrp="1" noChangeArrowheads="1"/>
          </p:cNvSpPr>
          <p:nvPr>
            <p:ph type="title"/>
          </p:nvPr>
        </p:nvSpPr>
        <p:spPr bwMode="auto">
          <a:xfrm>
            <a:off x="395288" y="1435101"/>
            <a:ext cx="84296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Verdana Bold (30pts)</a:t>
            </a:r>
          </a:p>
        </p:txBody>
      </p:sp>
      <p:sp>
        <p:nvSpPr>
          <p:cNvPr id="6148" name="Rectangle 3"/>
          <p:cNvSpPr>
            <a:spLocks noGrp="1" noChangeArrowheads="1"/>
          </p:cNvSpPr>
          <p:nvPr>
            <p:ph type="body" idx="1"/>
          </p:nvPr>
        </p:nvSpPr>
        <p:spPr bwMode="auto">
          <a:xfrm>
            <a:off x="400053" y="2492381"/>
            <a:ext cx="84201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Verdana Italic (24pts)</a:t>
            </a:r>
            <a:endParaRPr lang="en-GB"/>
          </a:p>
          <a:p>
            <a:pPr lvl="1"/>
            <a:r>
              <a:rPr lang="en-GB"/>
              <a:t>Verdana Bold (20pts)</a:t>
            </a:r>
          </a:p>
          <a:p>
            <a:pPr lvl="2"/>
            <a:r>
              <a:rPr lang="en-GB"/>
              <a:t>- Verdana Regular (14pts)</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F5494"/>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F5494"/>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F5494"/>
                </a:solidFill>
                <a:latin typeface="Arial" charset="0"/>
              </a:defRPr>
            </a:lvl1pPr>
          </a:lstStyle>
          <a:p>
            <a:pPr>
              <a:defRPr/>
            </a:pPr>
            <a:fld id="{54B7ECCA-B776-4754-862A-10DE67143F14}" type="slidenum">
              <a:rPr lang="en-GB"/>
              <a:pPr>
                <a:defRPr/>
              </a:pPr>
              <a:t>‹#›</a:t>
            </a:fld>
            <a:endParaRPr lang="en-GB" dirty="0"/>
          </a:p>
        </p:txBody>
      </p:sp>
      <p:pic>
        <p:nvPicPr>
          <p:cNvPr id="6152" name="Picture 56" descr="logo_bo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7678" y="6440494"/>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1" descr="logo_to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8113" y="261944"/>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1181100" indent="-1181100" algn="l" rtl="0" eaLnBrk="1" fontAlgn="base" hangingPunct="1">
        <a:spcBef>
          <a:spcPct val="20000"/>
        </a:spcBef>
        <a:spcAft>
          <a:spcPct val="0"/>
        </a:spcAft>
        <a:buClr>
          <a:schemeClr val="bg1"/>
        </a:buClr>
        <a:tabLst>
          <a:tab pos="1343025" algn="l"/>
        </a:tabLst>
        <a:defRPr sz="2400" i="1">
          <a:solidFill>
            <a:srgbClr val="0F5494"/>
          </a:solidFill>
          <a:latin typeface="+mn-lt"/>
          <a:ea typeface="+mn-ea"/>
          <a:cs typeface="+mn-cs"/>
        </a:defRPr>
      </a:lvl1pPr>
      <a:lvl2pPr marL="2152650" indent="-266700" algn="l" rtl="0" eaLnBrk="1" fontAlgn="base" hangingPunct="1">
        <a:spcBef>
          <a:spcPct val="20000"/>
        </a:spcBef>
        <a:spcAft>
          <a:spcPct val="0"/>
        </a:spcAft>
        <a:buClr>
          <a:srgbClr val="941333"/>
        </a:buClr>
        <a:buChar char="•"/>
        <a:tabLst>
          <a:tab pos="1343025" algn="l"/>
        </a:tabLst>
        <a:defRPr sz="2000" b="1">
          <a:solidFill>
            <a:srgbClr val="0F5494"/>
          </a:solidFill>
          <a:latin typeface="+mn-lt"/>
        </a:defRPr>
      </a:lvl2pPr>
      <a:lvl3pPr marL="2649538" indent="-49213" algn="l" rtl="0" eaLnBrk="1" fontAlgn="base" hangingPunct="1">
        <a:spcBef>
          <a:spcPct val="20000"/>
        </a:spcBef>
        <a:spcAft>
          <a:spcPct val="0"/>
        </a:spcAft>
        <a:tabLst>
          <a:tab pos="1343025" algn="l"/>
        </a:tabLst>
        <a:defRPr sz="1400">
          <a:solidFill>
            <a:srgbClr val="0F5494"/>
          </a:solidFill>
          <a:latin typeface="+mn-lt"/>
        </a:defRPr>
      </a:lvl3pPr>
      <a:lvl4pPr marL="3057525" indent="-228600" algn="l" rtl="0" eaLnBrk="1" fontAlgn="base" hangingPunct="1">
        <a:spcBef>
          <a:spcPct val="20000"/>
        </a:spcBef>
        <a:spcAft>
          <a:spcPct val="0"/>
        </a:spcAft>
        <a:buChar char="–"/>
        <a:tabLst>
          <a:tab pos="1343025" algn="l"/>
        </a:tabLst>
        <a:defRPr sz="2000">
          <a:solidFill>
            <a:schemeClr val="tx1"/>
          </a:solidFill>
          <a:latin typeface="Arial" charset="0"/>
        </a:defRPr>
      </a:lvl4pPr>
      <a:lvl5pPr marL="3465513" indent="-228600" algn="l" rtl="0" eaLnBrk="1" fontAlgn="base" hangingPunct="1">
        <a:spcBef>
          <a:spcPct val="20000"/>
        </a:spcBef>
        <a:spcAft>
          <a:spcPct val="0"/>
        </a:spcAft>
        <a:buChar char="»"/>
        <a:tabLst>
          <a:tab pos="1343025" algn="l"/>
        </a:tabLst>
        <a:defRPr sz="2000">
          <a:solidFill>
            <a:schemeClr val="tx1"/>
          </a:solidFill>
          <a:latin typeface="Arial" charset="0"/>
        </a:defRPr>
      </a:lvl5pPr>
      <a:lvl6pPr marL="3922713" indent="-228600" algn="l" rtl="0" eaLnBrk="1" fontAlgn="base" hangingPunct="1">
        <a:spcBef>
          <a:spcPct val="20000"/>
        </a:spcBef>
        <a:spcAft>
          <a:spcPct val="0"/>
        </a:spcAft>
        <a:buChar char="»"/>
        <a:tabLst>
          <a:tab pos="1343025" algn="l"/>
        </a:tabLst>
        <a:defRPr sz="2000">
          <a:solidFill>
            <a:schemeClr val="tx1"/>
          </a:solidFill>
          <a:latin typeface="Arial" charset="0"/>
        </a:defRPr>
      </a:lvl6pPr>
      <a:lvl7pPr marL="4379913" indent="-228600" algn="l" rtl="0" eaLnBrk="1" fontAlgn="base" hangingPunct="1">
        <a:spcBef>
          <a:spcPct val="20000"/>
        </a:spcBef>
        <a:spcAft>
          <a:spcPct val="0"/>
        </a:spcAft>
        <a:buChar char="»"/>
        <a:tabLst>
          <a:tab pos="1343025" algn="l"/>
        </a:tabLst>
        <a:defRPr sz="2000">
          <a:solidFill>
            <a:schemeClr val="tx1"/>
          </a:solidFill>
          <a:latin typeface="Arial" charset="0"/>
        </a:defRPr>
      </a:lvl7pPr>
      <a:lvl8pPr marL="4837113" indent="-228600" algn="l" rtl="0" eaLnBrk="1" fontAlgn="base" hangingPunct="1">
        <a:spcBef>
          <a:spcPct val="20000"/>
        </a:spcBef>
        <a:spcAft>
          <a:spcPct val="0"/>
        </a:spcAft>
        <a:buChar char="»"/>
        <a:tabLst>
          <a:tab pos="1343025" algn="l"/>
        </a:tabLst>
        <a:defRPr sz="2000">
          <a:solidFill>
            <a:schemeClr val="tx1"/>
          </a:solidFill>
          <a:latin typeface="Arial" charset="0"/>
        </a:defRPr>
      </a:lvl8pPr>
      <a:lvl9pPr marL="5294313" indent="-228600" algn="l" rtl="0" eaLnBrk="1" fontAlgn="base" hangingPunct="1">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4296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Verdana Bold (30pts)</a:t>
            </a:r>
          </a:p>
        </p:txBody>
      </p:sp>
      <p:sp>
        <p:nvSpPr>
          <p:cNvPr id="1027" name="Rectangle 3"/>
          <p:cNvSpPr>
            <a:spLocks noGrp="1" noChangeArrowheads="1"/>
          </p:cNvSpPr>
          <p:nvPr>
            <p:ph type="body" idx="1"/>
          </p:nvPr>
        </p:nvSpPr>
        <p:spPr bwMode="auto">
          <a:xfrm>
            <a:off x="400050" y="2492375"/>
            <a:ext cx="84201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Verdana Italic (24pts)</a:t>
            </a:r>
            <a:endParaRPr lang="en-GB"/>
          </a:p>
          <a:p>
            <a:pPr lvl="1"/>
            <a:r>
              <a:rPr lang="en-GB"/>
              <a:t>Verdana Bold (20pts)</a:t>
            </a:r>
          </a:p>
          <a:p>
            <a:pPr lvl="2"/>
            <a:r>
              <a:rPr lang="en-GB"/>
              <a:t>- Verdana Regular (14pts)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1D6D1246-C80E-4670-9A56-36A1B53DB0A8}" type="slidenum">
              <a:rPr lang="en-GB"/>
              <a:pPr>
                <a:defRPr/>
              </a:pPr>
              <a:t>‹#›</a:t>
            </a:fld>
            <a:endParaRPr lang="en-GB"/>
          </a:p>
        </p:txBody>
      </p:sp>
      <p:sp>
        <p:nvSpPr>
          <p:cNvPr id="15" name="Rectangle 14"/>
          <p:cNvSpPr/>
          <p:nvPr/>
        </p:nvSpPr>
        <p:spPr>
          <a:xfrm>
            <a:off x="0" y="0"/>
            <a:ext cx="9144000" cy="957263"/>
          </a:xfrm>
          <a:prstGeom prst="rect">
            <a:avLst/>
          </a:prstGeom>
          <a:solidFill>
            <a:srgbClr val="8409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2" name="Picture 56" descr="logo_bot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51159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7" r:id="rId7"/>
    <p:sldLayoutId id="2147483918" r:id="rId8"/>
    <p:sldLayoutId id="2147483919" r:id="rId9"/>
    <p:sldLayoutId id="2147483920" r:id="rId10"/>
    <p:sldLayoutId id="2147483922" r:id="rId11"/>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1181100" indent="-1181100" algn="l" rtl="0" eaLnBrk="1" fontAlgn="base" hangingPunct="1">
        <a:spcBef>
          <a:spcPct val="20000"/>
        </a:spcBef>
        <a:spcAft>
          <a:spcPct val="0"/>
        </a:spcAft>
        <a:buClr>
          <a:schemeClr val="bg1"/>
        </a:buClr>
        <a:tabLst>
          <a:tab pos="1343025" algn="l"/>
        </a:tabLst>
        <a:defRPr sz="2400" i="1">
          <a:solidFill>
            <a:srgbClr val="0F5494"/>
          </a:solidFill>
          <a:latin typeface="+mn-lt"/>
          <a:ea typeface="+mn-ea"/>
          <a:cs typeface="+mn-cs"/>
        </a:defRPr>
      </a:lvl1pPr>
      <a:lvl2pPr marL="2152650" indent="-266700" algn="l" rtl="0" eaLnBrk="1" fontAlgn="base" hangingPunct="1">
        <a:spcBef>
          <a:spcPct val="20000"/>
        </a:spcBef>
        <a:spcAft>
          <a:spcPct val="0"/>
        </a:spcAft>
        <a:buClr>
          <a:srgbClr val="009FBA"/>
        </a:buClr>
        <a:buChar char="•"/>
        <a:tabLst>
          <a:tab pos="1343025" algn="l"/>
        </a:tabLst>
        <a:defRPr sz="2000" b="1">
          <a:solidFill>
            <a:srgbClr val="0F5494"/>
          </a:solidFill>
          <a:latin typeface="+mn-lt"/>
        </a:defRPr>
      </a:lvl2pPr>
      <a:lvl3pPr marL="2649538" indent="-49213" algn="l" rtl="0" eaLnBrk="1" fontAlgn="base" hangingPunct="1">
        <a:spcBef>
          <a:spcPct val="20000"/>
        </a:spcBef>
        <a:spcAft>
          <a:spcPct val="0"/>
        </a:spcAft>
        <a:tabLst>
          <a:tab pos="1343025" algn="l"/>
        </a:tabLst>
        <a:defRPr sz="1400">
          <a:solidFill>
            <a:srgbClr val="0F5494"/>
          </a:solidFill>
          <a:latin typeface="+mn-lt"/>
        </a:defRPr>
      </a:lvl3pPr>
      <a:lvl4pPr marL="3057525" indent="-228600" algn="l" rtl="0" eaLnBrk="1" fontAlgn="base" hangingPunct="1">
        <a:spcBef>
          <a:spcPct val="20000"/>
        </a:spcBef>
        <a:spcAft>
          <a:spcPct val="0"/>
        </a:spcAft>
        <a:buChar char="–"/>
        <a:tabLst>
          <a:tab pos="1343025" algn="l"/>
        </a:tabLst>
        <a:defRPr sz="2000">
          <a:solidFill>
            <a:schemeClr val="tx1"/>
          </a:solidFill>
          <a:latin typeface="Arial" charset="0"/>
        </a:defRPr>
      </a:lvl4pPr>
      <a:lvl5pPr marL="3465513" indent="-228600" algn="l" rtl="0" eaLnBrk="1" fontAlgn="base" hangingPunct="1">
        <a:spcBef>
          <a:spcPct val="20000"/>
        </a:spcBef>
        <a:spcAft>
          <a:spcPct val="0"/>
        </a:spcAft>
        <a:buChar char="»"/>
        <a:tabLst>
          <a:tab pos="1343025" algn="l"/>
        </a:tabLst>
        <a:defRPr sz="2000">
          <a:solidFill>
            <a:schemeClr val="tx1"/>
          </a:solidFill>
          <a:latin typeface="Arial" charset="0"/>
        </a:defRPr>
      </a:lvl5pPr>
      <a:lvl6pPr marL="3922713" indent="-228600" algn="l" rtl="0" eaLnBrk="1" fontAlgn="base" hangingPunct="1">
        <a:spcBef>
          <a:spcPct val="20000"/>
        </a:spcBef>
        <a:spcAft>
          <a:spcPct val="0"/>
        </a:spcAft>
        <a:buChar char="»"/>
        <a:tabLst>
          <a:tab pos="1343025" algn="l"/>
        </a:tabLst>
        <a:defRPr sz="2000">
          <a:solidFill>
            <a:schemeClr val="tx1"/>
          </a:solidFill>
          <a:latin typeface="Arial" charset="0"/>
        </a:defRPr>
      </a:lvl6pPr>
      <a:lvl7pPr marL="4379913" indent="-228600" algn="l" rtl="0" eaLnBrk="1" fontAlgn="base" hangingPunct="1">
        <a:spcBef>
          <a:spcPct val="20000"/>
        </a:spcBef>
        <a:spcAft>
          <a:spcPct val="0"/>
        </a:spcAft>
        <a:buChar char="»"/>
        <a:tabLst>
          <a:tab pos="1343025" algn="l"/>
        </a:tabLst>
        <a:defRPr sz="2000">
          <a:solidFill>
            <a:schemeClr val="tx1"/>
          </a:solidFill>
          <a:latin typeface="Arial" charset="0"/>
        </a:defRPr>
      </a:lvl7pPr>
      <a:lvl8pPr marL="4837113" indent="-228600" algn="l" rtl="0" eaLnBrk="1" fontAlgn="base" hangingPunct="1">
        <a:spcBef>
          <a:spcPct val="20000"/>
        </a:spcBef>
        <a:spcAft>
          <a:spcPct val="0"/>
        </a:spcAft>
        <a:buChar char="»"/>
        <a:tabLst>
          <a:tab pos="1343025" algn="l"/>
        </a:tabLst>
        <a:defRPr sz="2000">
          <a:solidFill>
            <a:schemeClr val="tx1"/>
          </a:solidFill>
          <a:latin typeface="Arial" charset="0"/>
        </a:defRPr>
      </a:lvl8pPr>
      <a:lvl9pPr marL="5294313" indent="-228600" algn="l" rtl="0" eaLnBrk="1" fontAlgn="base" hangingPunct="1">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107.xml"/><Relationship Id="rId5" Type="http://schemas.openxmlformats.org/officeDocument/2006/relationships/image" Target="../media/image34.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10.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10.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10.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117.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10.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55.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hyperlink" Target="http://www.mof.go.jp/english/budget/budget/fy2014/01.pdf" TargetMode="External"/><Relationship Id="rId2" Type="http://schemas.openxmlformats.org/officeDocument/2006/relationships/hyperlink" Target="http://www8.cao.go.jp/cstp/siryo/haihu117/sanko2.pdf" TargetMode="External"/><Relationship Id="rId1" Type="http://schemas.openxmlformats.org/officeDocument/2006/relationships/slideLayout" Target="../slideLayouts/slideLayout83.xml"/><Relationship Id="rId6" Type="http://schemas.openxmlformats.org/officeDocument/2006/relationships/image" Target="../media/image22.png"/><Relationship Id="rId5" Type="http://schemas.openxmlformats.org/officeDocument/2006/relationships/hyperlink" Target="http://stats.oecd.org/viewhtml.aspx?datasetcode=PERS_SCIENCE&amp;lang=en" TargetMode="External"/><Relationship Id="rId4" Type="http://schemas.openxmlformats.org/officeDocument/2006/relationships/hyperlink" Target="http://www.mext.go.jp/english/whitepaper/1302651.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9.xml"/><Relationship Id="rId4" Type="http://schemas.openxmlformats.org/officeDocument/2006/relationships/image" Target="../media/image4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6.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9.xml"/><Relationship Id="rId1" Type="http://schemas.openxmlformats.org/officeDocument/2006/relationships/vmlDrawing" Target="../drawings/vmlDrawing1.vml"/><Relationship Id="rId6" Type="http://schemas.openxmlformats.org/officeDocument/2006/relationships/image" Target="../media/image56.png"/><Relationship Id="rId5" Type="http://schemas.openxmlformats.org/officeDocument/2006/relationships/oleObject" Target="../embeddings/Microsoft_Excel_Chart1.xls"/><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3.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1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hyperlink" Target="http://ec.europa.eu/research/participants/data/ref/h2020/other/hi/h2020_localsupp_japan_en.pdf" TargetMode="External"/><Relationship Id="rId13" Type="http://schemas.openxmlformats.org/officeDocument/2006/relationships/image" Target="../media/image71.png"/><Relationship Id="rId3" Type="http://schemas.openxmlformats.org/officeDocument/2006/relationships/image" Target="../media/image63.png"/><Relationship Id="rId7" Type="http://schemas.openxmlformats.org/officeDocument/2006/relationships/image" Target="../media/image66.png"/><Relationship Id="rId12" Type="http://schemas.openxmlformats.org/officeDocument/2006/relationships/image" Target="../media/image70.png"/><Relationship Id="rId2" Type="http://schemas.openxmlformats.org/officeDocument/2006/relationships/image" Target="../media/image62.png"/><Relationship Id="rId1" Type="http://schemas.openxmlformats.org/officeDocument/2006/relationships/slideLayout" Target="../slideLayouts/slideLayout105.xml"/><Relationship Id="rId6" Type="http://schemas.openxmlformats.org/officeDocument/2006/relationships/image" Target="../media/image65.png"/><Relationship Id="rId11" Type="http://schemas.openxmlformats.org/officeDocument/2006/relationships/image" Target="../media/image69.jpeg"/><Relationship Id="rId5" Type="http://schemas.openxmlformats.org/officeDocument/2006/relationships/image" Target="../media/image38.png"/><Relationship Id="rId10" Type="http://schemas.openxmlformats.org/officeDocument/2006/relationships/image" Target="../media/image68.png"/><Relationship Id="rId4" Type="http://schemas.openxmlformats.org/officeDocument/2006/relationships/image" Target="../media/image64.png"/><Relationship Id="rId9"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83.xml"/><Relationship Id="rId4" Type="http://schemas.openxmlformats.org/officeDocument/2006/relationships/hyperlink" Target="http://www.oecd-ilibrary.org/sites/sti_scoreboard-2009-en/04/03/index.html?contentType=&amp;itemId=/content/chapter/sti_scoreboard-2009-47-en&amp;containerItemId=/content/serial/20725345&amp;accessItemIds=/content/book/sti_scoreboard-2009-en&amp;mimeType=tex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7.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07.xml"/><Relationship Id="rId5" Type="http://schemas.openxmlformats.org/officeDocument/2006/relationships/image" Target="../media/image29.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ctrTitle"/>
          </p:nvPr>
        </p:nvSpPr>
        <p:spPr>
          <a:xfrm>
            <a:off x="36512" y="72009"/>
            <a:ext cx="9144000" cy="2564903"/>
          </a:xfrm>
        </p:spPr>
        <p:txBody>
          <a:bodyPr lIns="0" rIns="0"/>
          <a:lstStyle/>
          <a:p>
            <a:pPr algn="ctr" eaLnBrk="1" hangingPunct="1"/>
            <a:r>
              <a:rPr lang="en-US" altLang="en-US" sz="3600" dirty="0" smtClean="0">
                <a:solidFill>
                  <a:srgbClr val="FFC000"/>
                </a:solidFill>
              </a:rPr>
              <a:t>The importance of international cooperation for your career and your research projects </a:t>
            </a:r>
            <a:r>
              <a:rPr lang="en-GB" altLang="en-US" sz="3900" dirty="0" smtClean="0">
                <a:solidFill>
                  <a:srgbClr val="FFC000"/>
                </a:solidFill>
              </a:rPr>
              <a:t/>
            </a:r>
            <a:br>
              <a:rPr lang="en-GB" altLang="en-US" sz="3900" dirty="0" smtClean="0">
                <a:solidFill>
                  <a:srgbClr val="FFC000"/>
                </a:solidFill>
              </a:rPr>
            </a:br>
            <a:r>
              <a:rPr lang="en-GB" altLang="en-US" sz="1600" dirty="0" smtClean="0">
                <a:solidFill>
                  <a:srgbClr val="FFC000"/>
                </a:solidFill>
              </a:rPr>
              <a:t/>
            </a:r>
            <a:br>
              <a:rPr lang="en-GB" altLang="en-US" sz="1600" dirty="0" smtClean="0">
                <a:solidFill>
                  <a:srgbClr val="FFC000"/>
                </a:solidFill>
              </a:rPr>
            </a:br>
            <a:r>
              <a:rPr lang="en-GB" altLang="en-US" sz="1600" dirty="0" smtClean="0">
                <a:solidFill>
                  <a:srgbClr val="FFC000"/>
                </a:solidFill>
              </a:rPr>
              <a:t>         </a:t>
            </a:r>
            <a:r>
              <a:rPr lang="en-GB" altLang="en-US" sz="2200" dirty="0" smtClean="0">
                <a:solidFill>
                  <a:srgbClr val="FFC000"/>
                </a:solidFill>
              </a:rPr>
              <a:t>EURAXESS Japan Tour seminar</a:t>
            </a:r>
            <a:r>
              <a:rPr lang="en-US" altLang="en-US" sz="2200" b="0" dirty="0" smtClean="0">
                <a:solidFill>
                  <a:srgbClr val="FFC000"/>
                </a:solidFill>
              </a:rPr>
              <a:t/>
            </a:r>
            <a:br>
              <a:rPr lang="en-US" altLang="en-US" sz="2200" b="0" dirty="0" smtClean="0">
                <a:solidFill>
                  <a:srgbClr val="FFC000"/>
                </a:solidFill>
              </a:rPr>
            </a:br>
            <a:r>
              <a:rPr lang="en-US" altLang="en-US" sz="2200" b="0" dirty="0" smtClean="0">
                <a:solidFill>
                  <a:srgbClr val="FFC000"/>
                </a:solidFill>
              </a:rPr>
              <a:t>              </a:t>
            </a:r>
            <a:r>
              <a:rPr lang="en-US" altLang="en-US" sz="2200" dirty="0" smtClean="0">
                <a:solidFill>
                  <a:srgbClr val="FFC000"/>
                </a:solidFill>
              </a:rPr>
              <a:t>27 August 2019, Hiroshima University</a:t>
            </a:r>
            <a:endParaRPr lang="en-GB" altLang="en-US" sz="2200" b="0" dirty="0">
              <a:solidFill>
                <a:srgbClr val="FFC000"/>
              </a:solidFill>
              <a:latin typeface="Arial" panose="020B0604020202020204" pitchFamily="34" charset="0"/>
              <a:cs typeface="Arial" panose="020B0604020202020204" pitchFamily="34" charset="0"/>
            </a:endParaRPr>
          </a:p>
        </p:txBody>
      </p:sp>
      <p:sp>
        <p:nvSpPr>
          <p:cNvPr id="3075" name="TextBox 1"/>
          <p:cNvSpPr txBox="1">
            <a:spLocks noChangeArrowheads="1"/>
          </p:cNvSpPr>
          <p:nvPr/>
        </p:nvSpPr>
        <p:spPr bwMode="auto">
          <a:xfrm>
            <a:off x="4644009" y="5408174"/>
            <a:ext cx="417614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BE" altLang="en-US" b="1" i="0" u="none" strike="noStrike" kern="0" cap="none" spc="0" normalizeH="0" baseline="0" noProof="0" dirty="0" smtClean="0">
                <a:ln>
                  <a:noFill/>
                </a:ln>
                <a:solidFill>
                  <a:srgbClr val="FFC000"/>
                </a:solidFill>
                <a:effectLst/>
                <a:uLnTx/>
                <a:uFillTx/>
                <a:latin typeface="Verdana" pitchFamily="34" charset="0"/>
              </a:rPr>
              <a:t>Dr</a:t>
            </a:r>
            <a:r>
              <a:rPr kumimoji="0" lang="fr-BE" altLang="en-US" b="1" i="0" u="none" strike="noStrike" kern="0" cap="none" spc="0" normalizeH="0" noProof="0" dirty="0" smtClean="0">
                <a:ln>
                  <a:noFill/>
                </a:ln>
                <a:solidFill>
                  <a:srgbClr val="FFC000"/>
                </a:solidFill>
                <a:effectLst/>
                <a:uLnTx/>
                <a:uFillTx/>
                <a:latin typeface="Verdana" pitchFamily="34" charset="0"/>
              </a:rPr>
              <a:t> </a:t>
            </a:r>
            <a:r>
              <a:rPr kumimoji="0" lang="fr-BE" altLang="en-US" b="1" i="0" u="none" strike="noStrike" kern="0" cap="none" spc="0" normalizeH="0" baseline="0" noProof="0" dirty="0" smtClean="0">
                <a:ln>
                  <a:noFill/>
                </a:ln>
                <a:solidFill>
                  <a:srgbClr val="FFC000"/>
                </a:solidFill>
                <a:effectLst/>
                <a:uLnTx/>
                <a:uFillTx/>
                <a:latin typeface="Verdana" pitchFamily="34" charset="0"/>
              </a:rPr>
              <a:t>Matthieu Py</a:t>
            </a:r>
            <a:endParaRPr kumimoji="0" lang="fr-BE" altLang="en-US" b="0" i="1" u="none" strike="noStrike" kern="0" cap="none" spc="0" normalizeH="0" baseline="0" noProof="0" dirty="0" smtClean="0">
              <a:ln>
                <a:noFill/>
              </a:ln>
              <a:solidFill>
                <a:srgbClr val="FFC000"/>
              </a:solidFill>
              <a:effectLst/>
              <a:uLnTx/>
              <a:uFillTx/>
              <a:latin typeface="Verdana" pitchFamily="34" charset="0"/>
            </a:endParaRPr>
          </a:p>
          <a:p>
            <a:pPr lvl="0" fontAlgn="auto">
              <a:spcAft>
                <a:spcPts val="0"/>
              </a:spcAft>
              <a:buNone/>
              <a:defRPr/>
            </a:pPr>
            <a:r>
              <a:rPr kumimoji="0" lang="en-GB" altLang="en-US" sz="1600" b="0" i="0" u="none" strike="noStrike" kern="0" cap="none" spc="0" normalizeH="0" baseline="0" noProof="0" dirty="0" smtClean="0">
                <a:ln>
                  <a:noFill/>
                </a:ln>
                <a:solidFill>
                  <a:schemeClr val="accent5">
                    <a:lumMod val="90000"/>
                  </a:schemeClr>
                </a:solidFill>
                <a:effectLst/>
                <a:uLnTx/>
                <a:uFillTx/>
                <a:latin typeface="+mj-lt"/>
              </a:rPr>
              <a:t>EURAXESS Japan </a:t>
            </a:r>
            <a:r>
              <a:rPr lang="en-GB" altLang="en-US" sz="1600" b="0" i="0" kern="0" dirty="0" smtClean="0">
                <a:solidFill>
                  <a:schemeClr val="accent5">
                    <a:lumMod val="90000"/>
                  </a:schemeClr>
                </a:solidFill>
              </a:rPr>
              <a:t>Coordinator</a:t>
            </a:r>
            <a:endParaRPr kumimoji="0" lang="en-GB" altLang="en-US" sz="1600" b="0" i="0" u="none" strike="noStrike" kern="0" cap="none" spc="0" normalizeH="0" baseline="0" noProof="0" dirty="0">
              <a:ln>
                <a:noFill/>
              </a:ln>
              <a:solidFill>
                <a:srgbClr val="FFD624"/>
              </a:solidFill>
              <a:effectLst/>
              <a:uLnTx/>
              <a:uFillTx/>
              <a:latin typeface="+mj-lt"/>
            </a:endParaRPr>
          </a:p>
        </p:txBody>
      </p:sp>
    </p:spTree>
    <p:extLst>
      <p:ext uri="{BB962C8B-B14F-4D97-AF65-F5344CB8AC3E}">
        <p14:creationId xmlns:p14="http://schemas.microsoft.com/office/powerpoint/2010/main" val="240943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0975" y="1339850"/>
            <a:ext cx="8229600" cy="793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en-GB" altLang="en-US" smtClean="0"/>
          </a:p>
        </p:txBody>
      </p:sp>
      <p:sp>
        <p:nvSpPr>
          <p:cNvPr id="24579" name="Content Placeholder 2"/>
          <p:cNvSpPr>
            <a:spLocks noGrp="1"/>
          </p:cNvSpPr>
          <p:nvPr>
            <p:ph sz="half" idx="1"/>
          </p:nvPr>
        </p:nvSpPr>
        <p:spPr>
          <a:xfrm>
            <a:off x="-119063" y="2276475"/>
            <a:ext cx="4038601" cy="37449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4580" name="Content Placeholder 3"/>
          <p:cNvSpPr>
            <a:spLocks noGrp="1"/>
          </p:cNvSpPr>
          <p:nvPr>
            <p:ph sz="half" idx="2"/>
          </p:nvPr>
        </p:nvSpPr>
        <p:spPr>
          <a:xfrm>
            <a:off x="4071938" y="2276475"/>
            <a:ext cx="4038600" cy="37449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pic>
        <p:nvPicPr>
          <p:cNvPr id="2458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251950" cy="126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2"/>
          <p:cNvPicPr>
            <a:picLocks noChangeAspect="1" noChangeArrowheads="1"/>
          </p:cNvPicPr>
          <p:nvPr/>
        </p:nvPicPr>
        <p:blipFill>
          <a:blip r:embed="rId3">
            <a:extLst>
              <a:ext uri="{28A0092B-C50C-407E-A947-70E740481C1C}">
                <a14:useLocalDpi xmlns:a14="http://schemas.microsoft.com/office/drawing/2010/main" val="0"/>
              </a:ext>
            </a:extLst>
          </a:blip>
          <a:srcRect l="7115" r="3439"/>
          <a:stretch>
            <a:fillRect/>
          </a:stretch>
        </p:blipFill>
        <p:spPr bwMode="auto">
          <a:xfrm>
            <a:off x="39688" y="981075"/>
            <a:ext cx="8212137" cy="587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 name="Picture 10"/>
          <p:cNvPicPr>
            <a:picLocks noChangeAspect="1" noChangeArrowheads="1"/>
          </p:cNvPicPr>
          <p:nvPr/>
        </p:nvPicPr>
        <p:blipFill>
          <a:blip r:embed="rId4">
            <a:extLst>
              <a:ext uri="{28A0092B-C50C-407E-A947-70E740481C1C}">
                <a14:useLocalDpi xmlns:a14="http://schemas.microsoft.com/office/drawing/2010/main" val="0"/>
              </a:ext>
            </a:extLst>
          </a:blip>
          <a:srcRect r="1718"/>
          <a:stretch>
            <a:fillRect/>
          </a:stretch>
        </p:blipFill>
        <p:spPr bwMode="auto">
          <a:xfrm>
            <a:off x="-52388" y="-26988"/>
            <a:ext cx="9266238" cy="107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1"/>
          <p:cNvSpPr>
            <a:spLocks noChangeArrowheads="1"/>
          </p:cNvSpPr>
          <p:nvPr/>
        </p:nvSpPr>
        <p:spPr bwMode="auto">
          <a:xfrm>
            <a:off x="3976688" y="4260850"/>
            <a:ext cx="2395537" cy="4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175"/>
            <a:endParaRPr lang="en-GB" altLang="en-US" smtClean="0">
              <a:ea typeface="+mn-ea"/>
              <a:cs typeface="Arial" pitchFamily="34" charset="0"/>
            </a:endParaRPr>
          </a:p>
        </p:txBody>
      </p:sp>
      <p:sp>
        <p:nvSpPr>
          <p:cNvPr id="24585" name="Rectangle 8"/>
          <p:cNvSpPr>
            <a:spLocks noChangeArrowheads="1"/>
          </p:cNvSpPr>
          <p:nvPr/>
        </p:nvSpPr>
        <p:spPr bwMode="auto">
          <a:xfrm>
            <a:off x="3805238" y="4606925"/>
            <a:ext cx="2395537" cy="4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175"/>
            <a:endParaRPr lang="en-GB" altLang="en-US" smtClean="0">
              <a:ea typeface="+mn-ea"/>
              <a:cs typeface="Arial" pitchFamily="34" charset="0"/>
            </a:endParaRPr>
          </a:p>
        </p:txBody>
      </p:sp>
      <p:sp>
        <p:nvSpPr>
          <p:cNvPr id="24586" name="Rectangle 9"/>
          <p:cNvSpPr>
            <a:spLocks noChangeArrowheads="1"/>
          </p:cNvSpPr>
          <p:nvPr/>
        </p:nvSpPr>
        <p:spPr bwMode="auto">
          <a:xfrm>
            <a:off x="3813175" y="3919538"/>
            <a:ext cx="2395538" cy="46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175"/>
            <a:endParaRPr lang="en-GB" altLang="en-US" smtClean="0">
              <a:ea typeface="+mn-ea"/>
              <a:cs typeface="Arial" pitchFamily="34" charset="0"/>
            </a:endParaRPr>
          </a:p>
        </p:txBody>
      </p:sp>
      <p:pic>
        <p:nvPicPr>
          <p:cNvPr id="2458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8763" y="4254500"/>
            <a:ext cx="419100"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8" name="Picture 2"/>
          <p:cNvPicPr>
            <a:picLocks noChangeAspect="1" noChangeArrowheads="1"/>
          </p:cNvPicPr>
          <p:nvPr/>
        </p:nvPicPr>
        <p:blipFill>
          <a:blip r:embed="rId3">
            <a:extLst>
              <a:ext uri="{28A0092B-C50C-407E-A947-70E740481C1C}">
                <a14:useLocalDpi xmlns:a14="http://schemas.microsoft.com/office/drawing/2010/main" val="0"/>
              </a:ext>
            </a:extLst>
          </a:blip>
          <a:srcRect l="87039" t="15067" r="3439"/>
          <a:stretch>
            <a:fillRect/>
          </a:stretch>
        </p:blipFill>
        <p:spPr bwMode="auto">
          <a:xfrm>
            <a:off x="8251825" y="1866900"/>
            <a:ext cx="874713"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9" name="Picture 2"/>
          <p:cNvPicPr>
            <a:picLocks noChangeAspect="1" noChangeArrowheads="1"/>
          </p:cNvPicPr>
          <p:nvPr/>
        </p:nvPicPr>
        <p:blipFill>
          <a:blip r:embed="rId3">
            <a:extLst>
              <a:ext uri="{28A0092B-C50C-407E-A947-70E740481C1C}">
                <a14:useLocalDpi xmlns:a14="http://schemas.microsoft.com/office/drawing/2010/main" val="0"/>
              </a:ext>
            </a:extLst>
          </a:blip>
          <a:srcRect l="87039" t="28316" r="3439" b="20232"/>
          <a:stretch>
            <a:fillRect/>
          </a:stretch>
        </p:blipFill>
        <p:spPr bwMode="auto">
          <a:xfrm>
            <a:off x="8256588" y="2200275"/>
            <a:ext cx="874712"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90" name="TextBox 3"/>
          <p:cNvSpPr txBox="1">
            <a:spLocks noChangeArrowheads="1"/>
          </p:cNvSpPr>
          <p:nvPr/>
        </p:nvSpPr>
        <p:spPr bwMode="auto">
          <a:xfrm>
            <a:off x="8207375" y="6467475"/>
            <a:ext cx="89058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 defTabSz="512763" eaLnBrk="0" hangingPunct="0">
              <a:defRPr>
                <a:solidFill>
                  <a:schemeClr val="tx1"/>
                </a:solidFill>
                <a:latin typeface="Verdana" pitchFamily="34" charset="0"/>
                <a:cs typeface="Arial" pitchFamily="34" charset="0"/>
              </a:defRPr>
            </a:lvl1pPr>
            <a:lvl2pPr marL="742950" indent="-285750" defTabSz="512763" eaLnBrk="0" hangingPunct="0">
              <a:defRPr>
                <a:solidFill>
                  <a:schemeClr val="tx1"/>
                </a:solidFill>
                <a:latin typeface="Verdana" pitchFamily="34" charset="0"/>
                <a:cs typeface="Arial" pitchFamily="34" charset="0"/>
              </a:defRPr>
            </a:lvl2pPr>
            <a:lvl3pPr marL="1143000" indent="-228600" defTabSz="512763" eaLnBrk="0" hangingPunct="0">
              <a:defRPr>
                <a:solidFill>
                  <a:schemeClr val="tx1"/>
                </a:solidFill>
                <a:latin typeface="Verdana" pitchFamily="34" charset="0"/>
                <a:cs typeface="Arial" pitchFamily="34" charset="0"/>
              </a:defRPr>
            </a:lvl3pPr>
            <a:lvl4pPr marL="1600200" indent="-228600" defTabSz="512763" eaLnBrk="0" hangingPunct="0">
              <a:defRPr>
                <a:solidFill>
                  <a:schemeClr val="tx1"/>
                </a:solidFill>
                <a:latin typeface="Verdana" pitchFamily="34" charset="0"/>
                <a:cs typeface="Arial" pitchFamily="34" charset="0"/>
              </a:defRPr>
            </a:lvl4pPr>
            <a:lvl5pPr marL="2057400" indent="-228600" defTabSz="512763" eaLnBrk="0" hangingPunct="0">
              <a:defRPr>
                <a:solidFill>
                  <a:schemeClr val="tx1"/>
                </a:solidFill>
                <a:latin typeface="Verdana" pitchFamily="34" charset="0"/>
                <a:cs typeface="Arial" pitchFamily="34" charset="0"/>
              </a:defRPr>
            </a:lvl5pPr>
            <a:lvl6pPr marL="2514600" indent="-228600" defTabSz="512763"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512763"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512763"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512763"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Bef>
                <a:spcPct val="20000"/>
              </a:spcBef>
              <a:buClr>
                <a:srgbClr val="0F5494"/>
              </a:buClr>
            </a:pPr>
            <a:r>
              <a:rPr lang="en-GB" altLang="en-US" sz="900" b="0" smtClean="0">
                <a:solidFill>
                  <a:srgbClr val="FF0000"/>
                </a:solidFill>
                <a:latin typeface="Arial Narrow" pitchFamily="34" charset="0"/>
                <a:ea typeface="MS PGothic" pitchFamily="50" charset="-128"/>
              </a:rPr>
              <a:t>Horizon Europe</a:t>
            </a:r>
          </a:p>
          <a:p>
            <a:pPr algn="ctr" eaLnBrk="1" hangingPunct="1">
              <a:spcBef>
                <a:spcPct val="20000"/>
              </a:spcBef>
              <a:buClr>
                <a:srgbClr val="0F5494"/>
              </a:buClr>
            </a:pPr>
            <a:r>
              <a:rPr lang="en-GB" altLang="en-US" sz="900" smtClean="0">
                <a:solidFill>
                  <a:srgbClr val="FF0000"/>
                </a:solidFill>
                <a:latin typeface="Arial Narrow" pitchFamily="34" charset="0"/>
                <a:ea typeface="MS PGothic" pitchFamily="50" charset="-128"/>
              </a:rPr>
              <a:t>2021-2027</a:t>
            </a:r>
          </a:p>
        </p:txBody>
      </p:sp>
      <p:sp>
        <p:nvSpPr>
          <p:cNvPr id="24591" name="TextBox 3"/>
          <p:cNvSpPr txBox="1">
            <a:spLocks noChangeArrowheads="1"/>
          </p:cNvSpPr>
          <p:nvPr/>
        </p:nvSpPr>
        <p:spPr bwMode="auto">
          <a:xfrm>
            <a:off x="8220075" y="2051050"/>
            <a:ext cx="890588" cy="377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 defTabSz="512763" eaLnBrk="0" hangingPunct="0">
              <a:defRPr>
                <a:solidFill>
                  <a:schemeClr val="tx1"/>
                </a:solidFill>
                <a:latin typeface="Verdana" pitchFamily="34" charset="0"/>
                <a:cs typeface="Arial" pitchFamily="34" charset="0"/>
              </a:defRPr>
            </a:lvl1pPr>
            <a:lvl2pPr marL="742950" indent="-285750" defTabSz="512763" eaLnBrk="0" hangingPunct="0">
              <a:defRPr>
                <a:solidFill>
                  <a:schemeClr val="tx1"/>
                </a:solidFill>
                <a:latin typeface="Verdana" pitchFamily="34" charset="0"/>
                <a:cs typeface="Arial" pitchFamily="34" charset="0"/>
              </a:defRPr>
            </a:lvl2pPr>
            <a:lvl3pPr marL="1143000" indent="-228600" defTabSz="512763" eaLnBrk="0" hangingPunct="0">
              <a:defRPr>
                <a:solidFill>
                  <a:schemeClr val="tx1"/>
                </a:solidFill>
                <a:latin typeface="Verdana" pitchFamily="34" charset="0"/>
                <a:cs typeface="Arial" pitchFamily="34" charset="0"/>
              </a:defRPr>
            </a:lvl3pPr>
            <a:lvl4pPr marL="1600200" indent="-228600" defTabSz="512763" eaLnBrk="0" hangingPunct="0">
              <a:defRPr>
                <a:solidFill>
                  <a:schemeClr val="tx1"/>
                </a:solidFill>
                <a:latin typeface="Verdana" pitchFamily="34" charset="0"/>
                <a:cs typeface="Arial" pitchFamily="34" charset="0"/>
              </a:defRPr>
            </a:lvl4pPr>
            <a:lvl5pPr marL="2057400" indent="-228600" defTabSz="512763" eaLnBrk="0" hangingPunct="0">
              <a:defRPr>
                <a:solidFill>
                  <a:schemeClr val="tx1"/>
                </a:solidFill>
                <a:latin typeface="Verdana" pitchFamily="34" charset="0"/>
                <a:cs typeface="Arial" pitchFamily="34" charset="0"/>
              </a:defRPr>
            </a:lvl5pPr>
            <a:lvl6pPr marL="2514600" indent="-228600" defTabSz="512763"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512763"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512763"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512763"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Bef>
                <a:spcPct val="20000"/>
              </a:spcBef>
              <a:buClr>
                <a:srgbClr val="0F5494"/>
              </a:buClr>
            </a:pPr>
            <a:r>
              <a:rPr lang="en-GB" altLang="en-US" sz="900" smtClean="0">
                <a:solidFill>
                  <a:srgbClr val="FF0000"/>
                </a:solidFill>
                <a:latin typeface="Arial Narrow" pitchFamily="34" charset="0"/>
                <a:ea typeface="MS PGothic" pitchFamily="50" charset="-128"/>
              </a:rPr>
              <a:t>Proposal </a:t>
            </a:r>
          </a:p>
          <a:p>
            <a:pPr algn="ctr" eaLnBrk="1" hangingPunct="1">
              <a:spcBef>
                <a:spcPct val="20000"/>
              </a:spcBef>
              <a:buClr>
                <a:srgbClr val="0F5494"/>
              </a:buClr>
            </a:pPr>
            <a:r>
              <a:rPr lang="en-GB" altLang="en-US" sz="800" smtClean="0">
                <a:solidFill>
                  <a:srgbClr val="FF0000"/>
                </a:solidFill>
                <a:latin typeface="Arial Narrow" pitchFamily="34" charset="0"/>
                <a:ea typeface="MS PGothic" pitchFamily="50" charset="-128"/>
              </a:rPr>
              <a:t>EUR 100 billion</a:t>
            </a:r>
          </a:p>
        </p:txBody>
      </p:sp>
    </p:spTree>
    <p:extLst>
      <p:ext uri="{BB962C8B-B14F-4D97-AF65-F5344CB8AC3E}">
        <p14:creationId xmlns:p14="http://schemas.microsoft.com/office/powerpoint/2010/main" val="2468135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1"/>
          <p:cNvSpPr>
            <a:spLocks noGrp="1"/>
          </p:cNvSpPr>
          <p:nvPr>
            <p:ph type="body" sz="quarter" idx="11"/>
          </p:nvPr>
        </p:nvSpPr>
        <p:spPr>
          <a:xfrm>
            <a:off x="-36513" y="0"/>
            <a:ext cx="9217026" cy="6884988"/>
          </a:xfrm>
          <a:solidFill>
            <a:schemeClr val="bg1"/>
          </a:solidFill>
        </p:spPr>
        <p:txBody>
          <a:bodyPr/>
          <a:lstStyle/>
          <a:p>
            <a:pPr>
              <a:buSzTx/>
            </a:pPr>
            <a:endParaRPr lang="en-GB" altLang="en-US" smtClean="0"/>
          </a:p>
        </p:txBody>
      </p:sp>
      <p:sp>
        <p:nvSpPr>
          <p:cNvPr id="25603" name="Text Placeholder 2"/>
          <p:cNvSpPr>
            <a:spLocks noGrp="1"/>
          </p:cNvSpPr>
          <p:nvPr>
            <p:ph type="body" sz="quarter" idx="12"/>
          </p:nvPr>
        </p:nvSpPr>
        <p:spPr>
          <a:xfrm>
            <a:off x="2392363" y="5586413"/>
            <a:ext cx="4356100" cy="395287"/>
          </a:xfrm>
        </p:spPr>
        <p:txBody>
          <a:bodyPr/>
          <a:lstStyle/>
          <a:p>
            <a:endParaRPr lang="en-GB" altLang="en-US"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0"/>
            <a:ext cx="3960812" cy="4064000"/>
          </a:xfrm>
          <a:prstGeom prst="rect">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b="9323"/>
          <a:stretch>
            <a:fillRect/>
          </a:stretch>
        </p:blipFill>
        <p:spPr bwMode="auto">
          <a:xfrm>
            <a:off x="539750" y="3429000"/>
            <a:ext cx="8424863"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606" name="Straight Connector 2"/>
          <p:cNvCxnSpPr>
            <a:cxnSpLocks noChangeShapeType="1"/>
          </p:cNvCxnSpPr>
          <p:nvPr/>
        </p:nvCxnSpPr>
        <p:spPr bwMode="auto">
          <a:xfrm>
            <a:off x="1692275" y="6092825"/>
            <a:ext cx="1079500"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07" name="Straight Connector 2"/>
          <p:cNvCxnSpPr>
            <a:cxnSpLocks noChangeShapeType="1"/>
          </p:cNvCxnSpPr>
          <p:nvPr/>
        </p:nvCxnSpPr>
        <p:spPr bwMode="auto">
          <a:xfrm>
            <a:off x="7019925" y="6165850"/>
            <a:ext cx="865188"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41410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txBox="1">
            <a:spLocks/>
          </p:cNvSpPr>
          <p:nvPr/>
        </p:nvSpPr>
        <p:spPr bwMode="auto">
          <a:xfrm>
            <a:off x="612775" y="139065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lvl1pPr defTabSz="449263" eaLnBrk="0" hangingPunct="0">
              <a:defRPr>
                <a:solidFill>
                  <a:schemeClr val="tx1"/>
                </a:solidFill>
                <a:latin typeface="Verdana" pitchFamily="34" charset="0"/>
                <a:cs typeface="Arial" pitchFamily="34" charset="0"/>
              </a:defRPr>
            </a:lvl1pPr>
            <a:lvl2pPr marL="742950" indent="-285750" defTabSz="449263" eaLnBrk="0" hangingPunct="0">
              <a:defRPr>
                <a:solidFill>
                  <a:schemeClr val="tx1"/>
                </a:solidFill>
                <a:latin typeface="Verdana" pitchFamily="34" charset="0"/>
                <a:cs typeface="Arial" pitchFamily="34" charset="0"/>
              </a:defRPr>
            </a:lvl2pPr>
            <a:lvl3pPr marL="1143000" indent="-228600" defTabSz="449263" eaLnBrk="0" hangingPunct="0">
              <a:defRPr>
                <a:solidFill>
                  <a:schemeClr val="tx1"/>
                </a:solidFill>
                <a:latin typeface="Verdana" pitchFamily="34" charset="0"/>
                <a:cs typeface="Arial" pitchFamily="34" charset="0"/>
              </a:defRPr>
            </a:lvl3pPr>
            <a:lvl4pPr marL="1600200" indent="-228600" defTabSz="449263" eaLnBrk="0" hangingPunct="0">
              <a:defRPr>
                <a:solidFill>
                  <a:schemeClr val="tx1"/>
                </a:solidFill>
                <a:latin typeface="Verdana" pitchFamily="34" charset="0"/>
                <a:cs typeface="Arial" pitchFamily="34" charset="0"/>
              </a:defRPr>
            </a:lvl4pPr>
            <a:lvl5pPr marL="2057400" indent="-228600" defTabSz="449263" eaLnBrk="0" hangingPunct="0">
              <a:defRPr>
                <a:solidFill>
                  <a:schemeClr val="tx1"/>
                </a:solidFill>
                <a:latin typeface="Verdana" pitchFamily="34" charset="0"/>
                <a:cs typeface="Arial" pitchFamily="34" charset="0"/>
              </a:defRPr>
            </a:lvl5pPr>
            <a:lvl6pPr marL="2514600" indent="-228600" defTabSz="449263"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449263"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449263"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449263"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buClr>
                <a:srgbClr val="0070C0"/>
              </a:buClr>
              <a:buFont typeface="Times New Roman" pitchFamily="18" charset="0"/>
              <a:buNone/>
            </a:pPr>
            <a:r>
              <a:rPr lang="en-GB" altLang="en-US" sz="2300" b="0" smtClean="0">
                <a:solidFill>
                  <a:srgbClr val="00B0F0"/>
                </a:solidFill>
                <a:ea typeface="+mn-ea"/>
              </a:rPr>
              <a:t>	</a:t>
            </a:r>
            <a:r>
              <a:rPr lang="en-GB" altLang="en-US" sz="3000" b="0" smtClean="0">
                <a:solidFill>
                  <a:srgbClr val="0F5494"/>
                </a:solidFill>
                <a:ea typeface="MS PGothic" pitchFamily="50" charset="-128"/>
              </a:rPr>
              <a:t>Excellent science </a:t>
            </a:r>
            <a:r>
              <a:rPr lang="en-GB" altLang="en-US" sz="2300" b="0" smtClean="0">
                <a:solidFill>
                  <a:srgbClr val="00B0F0"/>
                </a:solidFill>
                <a:ea typeface="+mn-ea"/>
              </a:rPr>
              <a:t/>
            </a:r>
            <a:br>
              <a:rPr lang="en-GB" altLang="en-US" sz="2300" b="0" smtClean="0">
                <a:solidFill>
                  <a:srgbClr val="00B0F0"/>
                </a:solidFill>
                <a:ea typeface="+mn-ea"/>
              </a:rPr>
            </a:br>
            <a:r>
              <a:rPr lang="en-GB" altLang="en-US" sz="2300" b="0" smtClean="0">
                <a:solidFill>
                  <a:srgbClr val="00B0F0"/>
                </a:solidFill>
                <a:ea typeface="+mn-ea"/>
              </a:rPr>
              <a:t>								</a:t>
            </a:r>
            <a:endParaRPr lang="en-GB" altLang="en-US" sz="2300" b="0" smtClean="0">
              <a:solidFill>
                <a:srgbClr val="0070C0"/>
              </a:solidFill>
              <a:ea typeface="+mn-ea"/>
            </a:endParaRPr>
          </a:p>
        </p:txBody>
      </p:sp>
      <p:sp>
        <p:nvSpPr>
          <p:cNvPr id="26627" name="Slide Number Placeholder 1"/>
          <p:cNvSpPr>
            <a:spLocks noGrp="1"/>
          </p:cNvSpPr>
          <p:nvPr>
            <p:ph type="sldNum" sz="quarter" idx="12"/>
          </p:nvPr>
        </p:nvSpPr>
        <p:spPr>
          <a:noFill/>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D8D69854-7F7F-4443-A380-1AA0E686A158}" type="slidenum">
              <a:rPr lang="en-GB" altLang="en-US" smtClean="0">
                <a:solidFill>
                  <a:srgbClr val="000000"/>
                </a:solidFill>
                <a:latin typeface="Arial" pitchFamily="34" charset="0"/>
                <a:ea typeface="MS PGothic" pitchFamily="50" charset="-128"/>
              </a:rPr>
              <a:pPr eaLnBrk="1" hangingPunct="1"/>
              <a:t>12</a:t>
            </a:fld>
            <a:endParaRPr lang="en-GB" altLang="en-US" smtClean="0">
              <a:solidFill>
                <a:srgbClr val="000000"/>
              </a:solidFill>
              <a:latin typeface="Arial" pitchFamily="34" charset="0"/>
              <a:ea typeface="MS PGothic" pitchFamily="50" charset="-128"/>
            </a:endParaRPr>
          </a:p>
        </p:txBody>
      </p:sp>
      <p:pic>
        <p:nvPicPr>
          <p:cNvPr id="266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251950" cy="126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2"/>
          <p:cNvPicPr>
            <a:picLocks noChangeAspect="1" noChangeArrowheads="1"/>
          </p:cNvPicPr>
          <p:nvPr/>
        </p:nvPicPr>
        <p:blipFill>
          <a:blip r:embed="rId4">
            <a:extLst>
              <a:ext uri="{28A0092B-C50C-407E-A947-70E740481C1C}">
                <a14:useLocalDpi xmlns:a14="http://schemas.microsoft.com/office/drawing/2010/main" val="0"/>
              </a:ext>
            </a:extLst>
          </a:blip>
          <a:srcRect l="9981" t="18506" r="8859" b="5734"/>
          <a:stretch>
            <a:fillRect/>
          </a:stretch>
        </p:blipFill>
        <p:spPr bwMode="auto">
          <a:xfrm>
            <a:off x="5649913" y="1052513"/>
            <a:ext cx="2743200" cy="143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0" name="Line 22"/>
          <p:cNvSpPr>
            <a:spLocks noChangeShapeType="1"/>
          </p:cNvSpPr>
          <p:nvPr/>
        </p:nvSpPr>
        <p:spPr bwMode="auto">
          <a:xfrm>
            <a:off x="5076825" y="1700213"/>
            <a:ext cx="1023938" cy="123825"/>
          </a:xfrm>
          <a:prstGeom prst="line">
            <a:avLst/>
          </a:prstGeom>
          <a:noFill/>
          <a:ln w="698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z="1800" b="0" smtClean="0">
              <a:solidFill>
                <a:srgbClr val="000000"/>
              </a:solidFill>
              <a:ea typeface="+mn-ea"/>
              <a:cs typeface="Arial" pitchFamily="34" charset="0"/>
            </a:endParaRPr>
          </a:p>
        </p:txBody>
      </p:sp>
      <p:sp>
        <p:nvSpPr>
          <p:cNvPr id="26631" name="Rectangle 1"/>
          <p:cNvSpPr>
            <a:spLocks noChangeArrowheads="1"/>
          </p:cNvSpPr>
          <p:nvPr/>
        </p:nvSpPr>
        <p:spPr bwMode="auto">
          <a:xfrm>
            <a:off x="2217738" y="1876425"/>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20000"/>
              </a:spcBef>
              <a:buClr>
                <a:srgbClr val="0F5494"/>
              </a:buClr>
            </a:pPr>
            <a:r>
              <a:rPr lang="en-GB" altLang="en-US" sz="1800" smtClean="0">
                <a:solidFill>
                  <a:srgbClr val="0070C0"/>
                </a:solidFill>
                <a:latin typeface="Arial Narrow" pitchFamily="34" charset="0"/>
                <a:ea typeface="+mn-ea"/>
                <a:cs typeface="Arial" pitchFamily="34" charset="0"/>
              </a:rPr>
              <a:t>(EUR 24 billion)</a:t>
            </a:r>
          </a:p>
        </p:txBody>
      </p:sp>
      <p:pic>
        <p:nvPicPr>
          <p:cNvPr id="26632" name="Picture 6"/>
          <p:cNvPicPr>
            <a:picLocks noChangeAspect="1" noChangeArrowheads="1"/>
          </p:cNvPicPr>
          <p:nvPr/>
        </p:nvPicPr>
        <p:blipFill>
          <a:blip r:embed="rId5">
            <a:extLst>
              <a:ext uri="{28A0092B-C50C-407E-A947-70E740481C1C}">
                <a14:useLocalDpi xmlns:a14="http://schemas.microsoft.com/office/drawing/2010/main" val="0"/>
              </a:ext>
            </a:extLst>
          </a:blip>
          <a:srcRect t="7007" b="74622"/>
          <a:stretch>
            <a:fillRect/>
          </a:stretch>
        </p:blipFill>
        <p:spPr bwMode="auto">
          <a:xfrm>
            <a:off x="-15875" y="-144463"/>
            <a:ext cx="9182100" cy="127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Group 132"/>
          <p:cNvGraphicFramePr>
            <a:graphicFrameLocks/>
          </p:cNvGraphicFramePr>
          <p:nvPr/>
        </p:nvGraphicFramePr>
        <p:xfrm>
          <a:off x="604838" y="2259013"/>
          <a:ext cx="7994650" cy="5065712"/>
        </p:xfrm>
        <a:graphic>
          <a:graphicData uri="http://schemas.openxmlformats.org/drawingml/2006/table">
            <a:tbl>
              <a:tblPr/>
              <a:tblGrid>
                <a:gridCol w="7994650"/>
              </a:tblGrid>
              <a:tr h="1914530">
                <a:tc>
                  <a:txBody>
                    <a:bodyPr/>
                    <a:lstStyle/>
                    <a:p>
                      <a:pPr marL="378900" marR="0" lvl="0" indent="-342900" algn="l" defTabSz="512763" rtl="0" eaLnBrk="1" fontAlgn="base" latinLnBrk="0" hangingPunct="1">
                        <a:lnSpc>
                          <a:spcPct val="100000"/>
                        </a:lnSpc>
                        <a:spcBef>
                          <a:spcPct val="20000"/>
                        </a:spcBef>
                        <a:spcAft>
                          <a:spcPct val="0"/>
                        </a:spcAft>
                        <a:buClr>
                          <a:srgbClr val="0F5494"/>
                        </a:buClr>
                        <a:buSzTx/>
                        <a:buFont typeface="Arial" panose="020B0604020202020204" pitchFamily="34" charset="0"/>
                        <a:buChar char="•"/>
                        <a:tabLst/>
                      </a:pPr>
                      <a:r>
                        <a:rPr kumimoji="0" lang="en-GB" sz="1800" b="1" i="1" u="none" strike="noStrike" cap="none" normalizeH="0" baseline="0" noProof="0" dirty="0" smtClean="0">
                          <a:ln>
                            <a:noFill/>
                          </a:ln>
                          <a:solidFill>
                            <a:srgbClr val="0070C0"/>
                          </a:solidFill>
                          <a:effectLst/>
                          <a:latin typeface="Verdana" pitchFamily="32" charset="0"/>
                        </a:rPr>
                        <a:t>Marie </a:t>
                      </a:r>
                      <a:r>
                        <a:rPr kumimoji="0" lang="en-GB" sz="1800" b="1" i="1" u="none" strike="noStrike" cap="none" normalizeH="0" baseline="0" noProof="0" dirty="0" err="1" smtClean="0">
                          <a:ln>
                            <a:noFill/>
                          </a:ln>
                          <a:solidFill>
                            <a:srgbClr val="0070C0"/>
                          </a:solidFill>
                          <a:effectLst/>
                          <a:latin typeface="Verdana" pitchFamily="32" charset="0"/>
                        </a:rPr>
                        <a:t>Skłodowska</a:t>
                      </a:r>
                      <a:r>
                        <a:rPr kumimoji="0" lang="en-GB" sz="1800" b="1" i="1" u="none" strike="noStrike" cap="none" normalizeH="0" baseline="0" noProof="0" dirty="0" smtClean="0">
                          <a:ln>
                            <a:noFill/>
                          </a:ln>
                          <a:solidFill>
                            <a:srgbClr val="0070C0"/>
                          </a:solidFill>
                          <a:effectLst/>
                          <a:latin typeface="Verdana" pitchFamily="32" charset="0"/>
                        </a:rPr>
                        <a:t>-Curie actions </a:t>
                      </a:r>
                    </a:p>
                    <a:p>
                      <a:pPr marL="36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0" u="none" strike="noStrike" cap="none" normalizeH="0" baseline="0" noProof="0" dirty="0" smtClean="0">
                          <a:ln>
                            <a:noFill/>
                          </a:ln>
                          <a:solidFill>
                            <a:schemeClr val="bg1">
                              <a:lumMod val="50000"/>
                            </a:schemeClr>
                          </a:solidFill>
                          <a:effectLst/>
                          <a:latin typeface="Verdana" pitchFamily="32" charset="0"/>
                        </a:rPr>
                        <a:t>Providing opportunities for training and career development of individual researchers</a:t>
                      </a:r>
                      <a:endParaRPr kumimoji="0" lang="en-GB" sz="1800" b="1" i="0" u="none" strike="noStrike" cap="none" normalizeH="0" baseline="0" noProof="0" dirty="0" smtClean="0">
                        <a:ln>
                          <a:noFill/>
                        </a:ln>
                        <a:solidFill>
                          <a:srgbClr val="0070C0"/>
                        </a:solidFill>
                        <a:effectLst/>
                        <a:latin typeface="Verdana" pitchFamily="32" charset="0"/>
                      </a:endParaRPr>
                    </a:p>
                    <a:p>
                      <a:pPr marL="378900" marR="0" lvl="0" indent="-342900" algn="l" defTabSz="512763" rtl="0" eaLnBrk="1" fontAlgn="base" latinLnBrk="0" hangingPunct="1">
                        <a:lnSpc>
                          <a:spcPct val="100000"/>
                        </a:lnSpc>
                        <a:spcBef>
                          <a:spcPct val="20000"/>
                        </a:spcBef>
                        <a:spcAft>
                          <a:spcPct val="0"/>
                        </a:spcAft>
                        <a:buClr>
                          <a:srgbClr val="0F5494"/>
                        </a:buClr>
                        <a:buSzTx/>
                        <a:buFont typeface="Arial" panose="020B0604020202020204" pitchFamily="34" charset="0"/>
                        <a:buChar char="•"/>
                        <a:tabLst/>
                      </a:pPr>
                      <a:r>
                        <a:rPr kumimoji="0" lang="en-GB" sz="1800" b="1" i="1" u="none" strike="noStrike" cap="none" normalizeH="0" baseline="0" noProof="0" dirty="0" smtClean="0">
                          <a:ln>
                            <a:noFill/>
                          </a:ln>
                          <a:solidFill>
                            <a:srgbClr val="0070C0"/>
                          </a:solidFill>
                          <a:effectLst/>
                          <a:latin typeface="Verdana" pitchFamily="32" charset="0"/>
                        </a:rPr>
                        <a:t>European Research Council </a:t>
                      </a:r>
                    </a:p>
                    <a:p>
                      <a:pPr marL="36000" marR="0" lvl="0" indent="0" algn="l" defTabSz="512763" rtl="0" eaLnBrk="1" fontAlgn="base" latinLnBrk="0" hangingPunct="1">
                        <a:lnSpc>
                          <a:spcPct val="100000"/>
                        </a:lnSpc>
                        <a:spcBef>
                          <a:spcPct val="20000"/>
                        </a:spcBef>
                        <a:spcAft>
                          <a:spcPct val="0"/>
                        </a:spcAft>
                        <a:buClr>
                          <a:srgbClr val="0F5494"/>
                        </a:buClr>
                        <a:buSzTx/>
                        <a:buFont typeface="Arial" panose="020B0604020202020204" pitchFamily="34" charset="0"/>
                        <a:buNone/>
                        <a:tabLst/>
                      </a:pPr>
                      <a:r>
                        <a:rPr kumimoji="0" lang="en-GB" sz="1800" b="0" i="0" u="none" strike="noStrike" cap="none" normalizeH="0" baseline="0" noProof="0" dirty="0" smtClean="0">
                          <a:ln>
                            <a:noFill/>
                          </a:ln>
                          <a:solidFill>
                            <a:schemeClr val="bg1">
                              <a:lumMod val="50000"/>
                            </a:schemeClr>
                          </a:solidFill>
                          <a:effectLst/>
                          <a:latin typeface="Verdana" pitchFamily="32" charset="0"/>
                        </a:rPr>
                        <a:t>Supporting top researchers from anywhere in the world to work in Europe                                                         </a:t>
                      </a:r>
                    </a:p>
                  </a:txBody>
                  <a:tcPr marL="100039" marR="100039" marT="51998" marB="519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115517">
                <a:tc>
                  <a:txBody>
                    <a:bodyPr/>
                    <a:lstStyle/>
                    <a:p>
                      <a:pPr marL="378900" marR="0" lvl="0" indent="-342900" algn="l" defTabSz="512763" rtl="0" eaLnBrk="1" fontAlgn="base" latinLnBrk="0" hangingPunct="1">
                        <a:lnSpc>
                          <a:spcPct val="100000"/>
                        </a:lnSpc>
                        <a:spcBef>
                          <a:spcPct val="20000"/>
                        </a:spcBef>
                        <a:spcAft>
                          <a:spcPct val="0"/>
                        </a:spcAft>
                        <a:buClr>
                          <a:srgbClr val="0F5494"/>
                        </a:buClr>
                        <a:buSzTx/>
                        <a:buFont typeface="Arial" panose="020B0604020202020204" pitchFamily="34" charset="0"/>
                        <a:buChar char="•"/>
                        <a:tabLst/>
                      </a:pPr>
                      <a:r>
                        <a:rPr kumimoji="0" lang="en-GB" sz="1800" b="1" i="1" u="none" strike="noStrike" cap="none" normalizeH="0" baseline="0" noProof="0" dirty="0" smtClean="0">
                          <a:ln>
                            <a:noFill/>
                          </a:ln>
                          <a:solidFill>
                            <a:srgbClr val="0070C0"/>
                          </a:solidFill>
                          <a:effectLst/>
                          <a:latin typeface="Verdana" pitchFamily="32" charset="0"/>
                        </a:rPr>
                        <a:t>Future and Emerging Technologies </a:t>
                      </a:r>
                    </a:p>
                    <a:p>
                      <a:pPr marL="36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0" u="none" strike="noStrike" kern="1200" cap="none" normalizeH="0" baseline="0" noProof="0" dirty="0" smtClean="0">
                          <a:ln>
                            <a:noFill/>
                          </a:ln>
                          <a:solidFill>
                            <a:schemeClr val="bg1">
                              <a:lumMod val="50000"/>
                            </a:schemeClr>
                          </a:solidFill>
                          <a:effectLst/>
                          <a:latin typeface="Verdana" pitchFamily="32" charset="0"/>
                          <a:ea typeface="+mn-ea"/>
                          <a:cs typeface="+mn-cs"/>
                        </a:rPr>
                        <a:t>Supporting visionary thinking through collaborations between    science and engineering</a:t>
                      </a:r>
                    </a:p>
                  </a:txBody>
                  <a:tcPr marL="100039" marR="100039" marT="51998" marB="519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036695">
                <a:tc>
                  <a:txBody>
                    <a:bodyPr/>
                    <a:lstStyle/>
                    <a:p>
                      <a:pPr marL="378900" marR="0" lvl="0" indent="-342900" algn="l" defTabSz="512763" rtl="0" eaLnBrk="1" fontAlgn="base" latinLnBrk="0" hangingPunct="1">
                        <a:lnSpc>
                          <a:spcPct val="100000"/>
                        </a:lnSpc>
                        <a:spcBef>
                          <a:spcPct val="20000"/>
                        </a:spcBef>
                        <a:spcAft>
                          <a:spcPct val="0"/>
                        </a:spcAft>
                        <a:buClr>
                          <a:srgbClr val="0F5494"/>
                        </a:buClr>
                        <a:buSzTx/>
                        <a:buFont typeface="Arial" panose="020B0604020202020204" pitchFamily="34" charset="0"/>
                        <a:buChar char="•"/>
                        <a:tabLst/>
                      </a:pPr>
                      <a:r>
                        <a:rPr kumimoji="0" lang="en-GB" sz="1800" b="1" i="1" u="none" strike="noStrike" cap="none" normalizeH="0" baseline="0" noProof="0" dirty="0" smtClean="0">
                          <a:ln>
                            <a:noFill/>
                          </a:ln>
                          <a:solidFill>
                            <a:srgbClr val="0070C0"/>
                          </a:solidFill>
                          <a:effectLst/>
                          <a:latin typeface="Verdana" pitchFamily="32" charset="0"/>
                        </a:rPr>
                        <a:t>Research </a:t>
                      </a:r>
                      <a:r>
                        <a:rPr kumimoji="0" lang="en-GB" sz="1800" b="1" i="1" u="none" strike="noStrike" kern="1200" cap="none" normalizeH="0" baseline="0" noProof="0" dirty="0" smtClean="0">
                          <a:ln>
                            <a:noFill/>
                          </a:ln>
                          <a:solidFill>
                            <a:srgbClr val="0070C0"/>
                          </a:solidFill>
                          <a:effectLst/>
                          <a:latin typeface="Verdana" pitchFamily="32" charset="0"/>
                          <a:ea typeface="+mn-ea"/>
                          <a:cs typeface="+mn-cs"/>
                        </a:rPr>
                        <a:t>infrastructures</a:t>
                      </a:r>
                      <a:r>
                        <a:rPr kumimoji="0" lang="en-GB" sz="1800" b="0" i="1" u="none" strike="noStrike" cap="none" normalizeH="0" baseline="0" noProof="0" dirty="0" smtClean="0">
                          <a:ln>
                            <a:noFill/>
                          </a:ln>
                          <a:solidFill>
                            <a:srgbClr val="0070C0"/>
                          </a:solidFill>
                          <a:effectLst/>
                          <a:latin typeface="Verdana" pitchFamily="32" charset="0"/>
                        </a:rPr>
                        <a:t>- including e-infrastructure </a:t>
                      </a:r>
                      <a:endParaRPr kumimoji="0" lang="en-GB" sz="1800" b="1" i="1" u="none" strike="noStrike" kern="1200" cap="none" normalizeH="0" baseline="0" noProof="0" dirty="0" smtClean="0">
                        <a:ln>
                          <a:noFill/>
                        </a:ln>
                        <a:solidFill>
                          <a:srgbClr val="0070C0"/>
                        </a:solidFill>
                        <a:effectLst/>
                        <a:latin typeface="Verdana" pitchFamily="32" charset="0"/>
                        <a:ea typeface="+mn-ea"/>
                        <a:cs typeface="+mn-cs"/>
                      </a:endParaRPr>
                    </a:p>
                    <a:p>
                      <a:pPr marL="36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0" u="none" strike="noStrike" cap="none" normalizeH="0" baseline="0" noProof="0" dirty="0" smtClean="0">
                          <a:ln>
                            <a:noFill/>
                          </a:ln>
                          <a:solidFill>
                            <a:schemeClr val="bg1">
                              <a:lumMod val="50000"/>
                            </a:schemeClr>
                          </a:solidFill>
                          <a:effectLst/>
                          <a:latin typeface="Verdana" pitchFamily="32" charset="0"/>
                        </a:rPr>
                        <a:t>Ensuring access to world-class facilities</a:t>
                      </a:r>
                    </a:p>
                    <a:p>
                      <a:pPr marL="378900" marR="0" lvl="0" indent="-342900" algn="l" defTabSz="512763" rtl="0" eaLnBrk="1" fontAlgn="base" latinLnBrk="0" hangingPunct="1">
                        <a:lnSpc>
                          <a:spcPct val="100000"/>
                        </a:lnSpc>
                        <a:spcBef>
                          <a:spcPct val="20000"/>
                        </a:spcBef>
                        <a:spcAft>
                          <a:spcPct val="0"/>
                        </a:spcAft>
                        <a:buClr>
                          <a:srgbClr val="0F5494"/>
                        </a:buClr>
                        <a:buSzTx/>
                        <a:buFont typeface="Arial" panose="020B0604020202020204" pitchFamily="34" charset="0"/>
                        <a:buChar char="•"/>
                        <a:tabLst/>
                      </a:pPr>
                      <a:endParaRPr kumimoji="0" lang="en-GB" sz="1800" b="1" i="0" u="none" strike="noStrike" cap="none" normalizeH="0" baseline="0" noProof="0" dirty="0" smtClean="0">
                        <a:ln>
                          <a:noFill/>
                        </a:ln>
                        <a:solidFill>
                          <a:srgbClr val="0070C0"/>
                        </a:solidFill>
                        <a:effectLst/>
                        <a:latin typeface="Verdana" pitchFamily="32" charset="0"/>
                      </a:endParaRPr>
                    </a:p>
                  </a:txBody>
                  <a:tcPr marL="100039" marR="100039" marT="51998" marB="519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998970">
                <a:tc>
                  <a:txBody>
                    <a:bodyPr/>
                    <a:lstStyle/>
                    <a:p>
                      <a:pPr marL="378900" marR="0" lvl="0" indent="-342900" algn="l" defTabSz="512763" rtl="0" eaLnBrk="1" fontAlgn="base" latinLnBrk="0" hangingPunct="1">
                        <a:lnSpc>
                          <a:spcPct val="100000"/>
                        </a:lnSpc>
                        <a:spcBef>
                          <a:spcPct val="20000"/>
                        </a:spcBef>
                        <a:spcAft>
                          <a:spcPct val="0"/>
                        </a:spcAft>
                        <a:buClr>
                          <a:srgbClr val="0F5494"/>
                        </a:buClr>
                        <a:buSzTx/>
                        <a:buFont typeface="Arial" panose="020B0604020202020204" pitchFamily="34" charset="0"/>
                        <a:buChar char="•"/>
                        <a:tabLst/>
                      </a:pPr>
                      <a:endParaRPr kumimoji="0" lang="en-GB" sz="1800" b="0" i="0" u="none" strike="noStrike" cap="none" normalizeH="0" baseline="0" noProof="0" dirty="0" smtClean="0">
                        <a:ln>
                          <a:noFill/>
                        </a:ln>
                        <a:solidFill>
                          <a:schemeClr val="bg1">
                            <a:lumMod val="50000"/>
                          </a:schemeClr>
                        </a:solidFill>
                        <a:effectLst/>
                        <a:latin typeface="Verdana" pitchFamily="32" charset="0"/>
                      </a:endParaRPr>
                    </a:p>
                  </a:txBody>
                  <a:tcPr marL="100039" marR="100039" marT="51998" marB="519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cxnSp>
        <p:nvCxnSpPr>
          <p:cNvPr id="26638" name="Straight Connector 2"/>
          <p:cNvCxnSpPr>
            <a:cxnSpLocks noChangeShapeType="1"/>
          </p:cNvCxnSpPr>
          <p:nvPr/>
        </p:nvCxnSpPr>
        <p:spPr bwMode="auto">
          <a:xfrm>
            <a:off x="1042988" y="2565400"/>
            <a:ext cx="4176712"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9" name="Straight Connector 2"/>
          <p:cNvCxnSpPr>
            <a:cxnSpLocks noChangeShapeType="1"/>
          </p:cNvCxnSpPr>
          <p:nvPr/>
        </p:nvCxnSpPr>
        <p:spPr bwMode="auto">
          <a:xfrm>
            <a:off x="1033463" y="3517900"/>
            <a:ext cx="3694112"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21594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ChangeAspect="1" noChangeArrowheads="1"/>
          </p:cNvPicPr>
          <p:nvPr/>
        </p:nvPicPr>
        <p:blipFill>
          <a:blip r:embed="rId2">
            <a:extLst>
              <a:ext uri="{28A0092B-C50C-407E-A947-70E740481C1C}">
                <a14:useLocalDpi xmlns:a14="http://schemas.microsoft.com/office/drawing/2010/main" val="0"/>
              </a:ext>
            </a:extLst>
          </a:blip>
          <a:srcRect t="7007" b="74622"/>
          <a:stretch>
            <a:fillRect/>
          </a:stretch>
        </p:blipFill>
        <p:spPr bwMode="auto">
          <a:xfrm>
            <a:off x="-15875" y="-3175"/>
            <a:ext cx="9182100" cy="126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3" name="Rectangle 215"/>
          <p:cNvSpPr>
            <a:spLocks noChangeArrowheads="1"/>
          </p:cNvSpPr>
          <p:nvPr/>
        </p:nvSpPr>
        <p:spPr bwMode="gray">
          <a:xfrm>
            <a:off x="-180975" y="2117725"/>
            <a:ext cx="91440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925" algn="ctr" defTabSz="512763">
              <a:spcBef>
                <a:spcPct val="20000"/>
              </a:spcBef>
              <a:buClr>
                <a:srgbClr val="0F5494"/>
              </a:buClr>
            </a:pPr>
            <a:r>
              <a:rPr lang="en-GB" altLang="en-US" sz="2800" smtClean="0">
                <a:solidFill>
                  <a:srgbClr val="0070C0"/>
                </a:solidFill>
                <a:latin typeface="Arial Narrow" pitchFamily="34" charset="0"/>
                <a:ea typeface="MS PGothic" pitchFamily="50" charset="-128"/>
                <a:cs typeface="Arial" pitchFamily="34" charset="0"/>
              </a:rPr>
              <a:t>Industrial Leadership </a:t>
            </a:r>
          </a:p>
          <a:p>
            <a:pPr marL="34925" algn="ctr" defTabSz="512763">
              <a:spcBef>
                <a:spcPct val="20000"/>
              </a:spcBef>
              <a:buClr>
                <a:srgbClr val="0F5494"/>
              </a:buClr>
            </a:pPr>
            <a:r>
              <a:rPr lang="en-GB" altLang="en-US" sz="1400" smtClean="0">
                <a:solidFill>
                  <a:srgbClr val="0070C0"/>
                </a:solidFill>
                <a:latin typeface="Arial Narrow" pitchFamily="34" charset="0"/>
                <a:ea typeface="MS PGothic" pitchFamily="50" charset="-128"/>
                <a:cs typeface="Arial" pitchFamily="34" charset="0"/>
              </a:rPr>
              <a:t>(EUR 17 billion)</a:t>
            </a:r>
          </a:p>
        </p:txBody>
      </p:sp>
      <p:sp>
        <p:nvSpPr>
          <p:cNvPr id="30724" name="TextBox 3"/>
          <p:cNvSpPr txBox="1">
            <a:spLocks noChangeArrowheads="1"/>
          </p:cNvSpPr>
          <p:nvPr/>
        </p:nvSpPr>
        <p:spPr bwMode="auto">
          <a:xfrm>
            <a:off x="0" y="3141663"/>
            <a:ext cx="914400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7825" indent="-342900" defTabSz="512763" eaLnBrk="0" hangingPunct="0">
              <a:defRPr>
                <a:solidFill>
                  <a:schemeClr val="tx1"/>
                </a:solidFill>
                <a:latin typeface="Verdana" pitchFamily="34" charset="0"/>
                <a:cs typeface="Arial" pitchFamily="34" charset="0"/>
              </a:defRPr>
            </a:lvl1pPr>
            <a:lvl2pPr marL="492125" defTabSz="512763" eaLnBrk="0" hangingPunct="0">
              <a:defRPr>
                <a:solidFill>
                  <a:schemeClr val="tx1"/>
                </a:solidFill>
                <a:latin typeface="Verdana" pitchFamily="34" charset="0"/>
                <a:cs typeface="Arial" pitchFamily="34" charset="0"/>
              </a:defRPr>
            </a:lvl2pPr>
            <a:lvl3pPr marL="1143000" indent="-228600" defTabSz="512763" eaLnBrk="0" hangingPunct="0">
              <a:defRPr>
                <a:solidFill>
                  <a:schemeClr val="tx1"/>
                </a:solidFill>
                <a:latin typeface="Verdana" pitchFamily="34" charset="0"/>
                <a:cs typeface="Arial" pitchFamily="34" charset="0"/>
              </a:defRPr>
            </a:lvl3pPr>
            <a:lvl4pPr marL="1600200" indent="-228600" defTabSz="512763" eaLnBrk="0" hangingPunct="0">
              <a:defRPr>
                <a:solidFill>
                  <a:schemeClr val="tx1"/>
                </a:solidFill>
                <a:latin typeface="Verdana" pitchFamily="34" charset="0"/>
                <a:cs typeface="Arial" pitchFamily="34" charset="0"/>
              </a:defRPr>
            </a:lvl4pPr>
            <a:lvl5pPr marL="2057400" indent="-228600" defTabSz="512763" eaLnBrk="0" hangingPunct="0">
              <a:defRPr>
                <a:solidFill>
                  <a:schemeClr val="tx1"/>
                </a:solidFill>
                <a:latin typeface="Verdana" pitchFamily="34" charset="0"/>
                <a:cs typeface="Arial" pitchFamily="34" charset="0"/>
              </a:defRPr>
            </a:lvl5pPr>
            <a:lvl6pPr marL="2514600" indent="-228600" defTabSz="512763"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512763"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512763"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512763"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0F5494"/>
              </a:buClr>
              <a:buFontTx/>
              <a:buChar char="•"/>
            </a:pPr>
            <a:r>
              <a:rPr lang="en-GB" altLang="en-US" sz="1800" smtClean="0">
                <a:solidFill>
                  <a:srgbClr val="0070C0"/>
                </a:solidFill>
                <a:latin typeface="Arial Narrow" pitchFamily="34" charset="0"/>
                <a:ea typeface="MS PGothic" pitchFamily="50" charset="-128"/>
              </a:rPr>
              <a:t>Leadership in enabling and industrial technologies </a:t>
            </a:r>
          </a:p>
          <a:p>
            <a:pPr lvl="1" eaLnBrk="1" hangingPunct="1">
              <a:spcBef>
                <a:spcPct val="20000"/>
              </a:spcBef>
              <a:buClr>
                <a:srgbClr val="0F5494"/>
              </a:buClr>
            </a:pPr>
            <a:r>
              <a:rPr lang="en-GB" altLang="en-US" sz="1800" b="0" smtClean="0">
                <a:solidFill>
                  <a:srgbClr val="0070C0"/>
                </a:solidFill>
                <a:latin typeface="Arial Narrow" pitchFamily="34" charset="0"/>
                <a:ea typeface="MS PGothic" pitchFamily="50" charset="-128"/>
              </a:rPr>
              <a:t>Advanced manufacturing, microelectronics, nanotechnology, biotechnology, ICT and space</a:t>
            </a:r>
          </a:p>
          <a:p>
            <a:pPr eaLnBrk="1" hangingPunct="1">
              <a:spcBef>
                <a:spcPct val="20000"/>
              </a:spcBef>
              <a:buClr>
                <a:srgbClr val="0F5494"/>
              </a:buClr>
              <a:buFontTx/>
              <a:buChar char="•"/>
            </a:pPr>
            <a:r>
              <a:rPr lang="en-GB" altLang="en-US" sz="1800" smtClean="0">
                <a:solidFill>
                  <a:srgbClr val="0070C0"/>
                </a:solidFill>
                <a:latin typeface="Arial Narrow" pitchFamily="34" charset="0"/>
                <a:ea typeface="MS PGothic" pitchFamily="50" charset="-128"/>
              </a:rPr>
              <a:t>Access to risk finance</a:t>
            </a:r>
            <a:br>
              <a:rPr lang="en-GB" altLang="en-US" sz="1800" smtClean="0">
                <a:solidFill>
                  <a:srgbClr val="0070C0"/>
                </a:solidFill>
                <a:latin typeface="Arial Narrow" pitchFamily="34" charset="0"/>
                <a:ea typeface="MS PGothic" pitchFamily="50" charset="-128"/>
              </a:rPr>
            </a:br>
            <a:r>
              <a:rPr lang="en-GB" altLang="en-US" sz="1800" smtClean="0">
                <a:solidFill>
                  <a:srgbClr val="0070C0"/>
                </a:solidFill>
                <a:latin typeface="Arial Narrow" pitchFamily="34" charset="0"/>
                <a:ea typeface="MS PGothic" pitchFamily="50" charset="-128"/>
              </a:rPr>
              <a:t>	</a:t>
            </a:r>
            <a:r>
              <a:rPr lang="en-GB" altLang="en-US" sz="1800" b="0" smtClean="0">
                <a:solidFill>
                  <a:srgbClr val="0070C0"/>
                </a:solidFill>
                <a:latin typeface="Arial Narrow" pitchFamily="34" charset="0"/>
                <a:ea typeface="MS PGothic" pitchFamily="50" charset="-128"/>
              </a:rPr>
              <a:t>Leveraging private finance and venture capital for research and innovation</a:t>
            </a:r>
          </a:p>
          <a:p>
            <a:pPr eaLnBrk="1" hangingPunct="1">
              <a:spcBef>
                <a:spcPct val="20000"/>
              </a:spcBef>
              <a:buClr>
                <a:srgbClr val="0F5494"/>
              </a:buClr>
              <a:buFontTx/>
              <a:buChar char="•"/>
            </a:pPr>
            <a:r>
              <a:rPr lang="en-GB" altLang="en-US" sz="1800" smtClean="0">
                <a:solidFill>
                  <a:srgbClr val="0070C0"/>
                </a:solidFill>
                <a:latin typeface="Arial Narrow" pitchFamily="34" charset="0"/>
                <a:ea typeface="MS PGothic" pitchFamily="50" charset="-128"/>
              </a:rPr>
              <a:t>Innovation in SMEs</a:t>
            </a:r>
            <a:br>
              <a:rPr lang="en-GB" altLang="en-US" sz="1800" smtClean="0">
                <a:solidFill>
                  <a:srgbClr val="0070C0"/>
                </a:solidFill>
                <a:latin typeface="Arial Narrow" pitchFamily="34" charset="0"/>
                <a:ea typeface="MS PGothic" pitchFamily="50" charset="-128"/>
              </a:rPr>
            </a:br>
            <a:r>
              <a:rPr lang="en-GB" altLang="en-US" sz="1800" smtClean="0">
                <a:solidFill>
                  <a:srgbClr val="0070C0"/>
                </a:solidFill>
                <a:latin typeface="Arial Narrow" pitchFamily="34" charset="0"/>
                <a:ea typeface="MS PGothic" pitchFamily="50" charset="-128"/>
              </a:rPr>
              <a:t>	</a:t>
            </a:r>
            <a:r>
              <a:rPr lang="en-GB" altLang="en-US" sz="1800" b="0" smtClean="0">
                <a:solidFill>
                  <a:srgbClr val="0070C0"/>
                </a:solidFill>
                <a:latin typeface="Arial Narrow" pitchFamily="34" charset="0"/>
                <a:ea typeface="MS PGothic" pitchFamily="50" charset="-128"/>
              </a:rPr>
              <a:t>Fostering all forms of innovation in all types of SMEs</a:t>
            </a:r>
          </a:p>
        </p:txBody>
      </p:sp>
      <p:pic>
        <p:nvPicPr>
          <p:cNvPr id="30725" name="Picture 4" descr="\\orbn-res1\DG-RTD\Directorates\RTD-A\A1\7_EXTERNAL_COMMUNICATION\4_Crosscutting\HORIZON_2020\Horizon 2020_campaign\Pocket guide H2020 in brief\Graph budget\pie-chart03_1311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613" y="1341438"/>
            <a:ext cx="3025775"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Line 22"/>
          <p:cNvSpPr>
            <a:spLocks noChangeShapeType="1"/>
          </p:cNvSpPr>
          <p:nvPr/>
        </p:nvSpPr>
        <p:spPr bwMode="auto">
          <a:xfrm flipV="1">
            <a:off x="5724525" y="2184400"/>
            <a:ext cx="868363" cy="523875"/>
          </a:xfrm>
          <a:prstGeom prst="line">
            <a:avLst/>
          </a:prstGeom>
          <a:noFill/>
          <a:ln w="698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z="1800" b="0" smtClean="0">
              <a:solidFill>
                <a:srgbClr val="000000"/>
              </a:solidFill>
              <a:ea typeface="+mn-ea"/>
              <a:cs typeface="Arial" pitchFamily="34" charset="0"/>
            </a:endParaRPr>
          </a:p>
        </p:txBody>
      </p:sp>
      <p:sp>
        <p:nvSpPr>
          <p:cNvPr id="30727" name="Rectangle 8"/>
          <p:cNvSpPr>
            <a:spLocks noChangeArrowheads="1"/>
          </p:cNvSpPr>
          <p:nvPr/>
        </p:nvSpPr>
        <p:spPr bwMode="auto">
          <a:xfrm>
            <a:off x="273050" y="5084763"/>
            <a:ext cx="80438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F5494"/>
              </a:buClr>
            </a:pPr>
            <a:r>
              <a:rPr lang="en-GB" altLang="en-US" sz="1800" i="1" smtClean="0">
                <a:solidFill>
                  <a:srgbClr val="0070C0"/>
                </a:solidFill>
                <a:latin typeface="Arial Narrow" pitchFamily="34" charset="0"/>
                <a:ea typeface="MS PGothic" pitchFamily="50" charset="-128"/>
                <a:cs typeface="Arial" pitchFamily="34" charset="0"/>
              </a:rPr>
              <a:t>Collaborative research</a:t>
            </a:r>
            <a:r>
              <a:rPr lang="en-GB" altLang="en-US" sz="1800" b="0" i="1" smtClean="0">
                <a:solidFill>
                  <a:srgbClr val="0070C0"/>
                </a:solidFill>
                <a:latin typeface="Arial Narrow" pitchFamily="34" charset="0"/>
                <a:ea typeface="MS PGothic" pitchFamily="50" charset="-128"/>
                <a:cs typeface="Arial" pitchFamily="34" charset="0"/>
              </a:rPr>
              <a:t>: &gt;3  independent participants from different Member States or Associated Countries. In addition, participants from any other country can also be included</a:t>
            </a:r>
          </a:p>
          <a:p>
            <a:pPr>
              <a:buClr>
                <a:srgbClr val="0F5494"/>
              </a:buClr>
            </a:pPr>
            <a:r>
              <a:rPr lang="en-GB" altLang="en-US" sz="1800" b="0" i="1" smtClean="0">
                <a:solidFill>
                  <a:srgbClr val="0070C0"/>
                </a:solidFill>
                <a:latin typeface="Arial Narrow" pitchFamily="34" charset="0"/>
                <a:ea typeface="MS PGothic" pitchFamily="50" charset="-128"/>
                <a:cs typeface="Arial" pitchFamily="34" charset="0"/>
              </a:rPr>
              <a:t> </a:t>
            </a:r>
          </a:p>
          <a:p>
            <a:pPr>
              <a:buClr>
                <a:srgbClr val="0F5494"/>
              </a:buClr>
            </a:pPr>
            <a:r>
              <a:rPr lang="en-GB" altLang="en-US" sz="1800" b="0" i="1" smtClean="0">
                <a:solidFill>
                  <a:srgbClr val="0070C0"/>
                </a:solidFill>
                <a:latin typeface="Arial Narrow" pitchFamily="34" charset="0"/>
                <a:ea typeface="MS PGothic" pitchFamily="50" charset="-128"/>
                <a:cs typeface="Arial" pitchFamily="34" charset="0"/>
              </a:rPr>
              <a:t>Participate in a </a:t>
            </a:r>
            <a:r>
              <a:rPr lang="en-GB" altLang="en-US" sz="1800" i="1" smtClean="0">
                <a:solidFill>
                  <a:srgbClr val="0070C0"/>
                </a:solidFill>
                <a:latin typeface="Arial Narrow" pitchFamily="34" charset="0"/>
                <a:ea typeface="MS PGothic" pitchFamily="50" charset="-128"/>
                <a:cs typeface="Arial" pitchFamily="34" charset="0"/>
              </a:rPr>
              <a:t>regular call</a:t>
            </a:r>
            <a:r>
              <a:rPr lang="en-GB" altLang="en-US" sz="1800" b="0" i="1" smtClean="0">
                <a:solidFill>
                  <a:srgbClr val="0070C0"/>
                </a:solidFill>
                <a:latin typeface="Arial Narrow" pitchFamily="34" charset="0"/>
                <a:ea typeface="MS PGothic" pitchFamily="50" charset="-128"/>
                <a:cs typeface="Arial" pitchFamily="34" charset="0"/>
              </a:rPr>
              <a:t>: join a consortium and sign a grant agreement or</a:t>
            </a:r>
            <a:br>
              <a:rPr lang="en-GB" altLang="en-US" sz="1800" b="0" i="1" smtClean="0">
                <a:solidFill>
                  <a:srgbClr val="0070C0"/>
                </a:solidFill>
                <a:latin typeface="Arial Narrow" pitchFamily="34" charset="0"/>
                <a:ea typeface="MS PGothic" pitchFamily="50" charset="-128"/>
                <a:cs typeface="Arial" pitchFamily="34" charset="0"/>
              </a:rPr>
            </a:br>
            <a:r>
              <a:rPr lang="en-GB" altLang="en-US" sz="1800" b="0" i="1" smtClean="0">
                <a:solidFill>
                  <a:srgbClr val="0070C0"/>
                </a:solidFill>
                <a:latin typeface="Arial Narrow" pitchFamily="34" charset="0"/>
                <a:ea typeface="MS PGothic" pitchFamily="50" charset="-128"/>
                <a:cs typeface="Arial" pitchFamily="34" charset="0"/>
              </a:rPr>
              <a:t>Participate in a </a:t>
            </a:r>
            <a:r>
              <a:rPr lang="en-GB" altLang="en-US" sz="1800" i="1" smtClean="0">
                <a:solidFill>
                  <a:srgbClr val="0070C0"/>
                </a:solidFill>
                <a:latin typeface="Arial Narrow" pitchFamily="34" charset="0"/>
                <a:ea typeface="MS PGothic" pitchFamily="50" charset="-128"/>
                <a:cs typeface="Arial" pitchFamily="34" charset="0"/>
              </a:rPr>
              <a:t>joint call </a:t>
            </a:r>
            <a:r>
              <a:rPr lang="en-GB" altLang="en-US" sz="1800" b="0" i="1" smtClean="0">
                <a:solidFill>
                  <a:srgbClr val="0070C0"/>
                </a:solidFill>
                <a:latin typeface="Arial Narrow" pitchFamily="34" charset="0"/>
                <a:ea typeface="MS PGothic" pitchFamily="50" charset="-128"/>
                <a:cs typeface="Arial" pitchFamily="34" charset="0"/>
              </a:rPr>
              <a:t>(e.g. in ICT, supported by MIC/NICT) </a:t>
            </a:r>
          </a:p>
        </p:txBody>
      </p:sp>
      <p:cxnSp>
        <p:nvCxnSpPr>
          <p:cNvPr id="30728" name="Straight Connector 2"/>
          <p:cNvCxnSpPr>
            <a:cxnSpLocks noChangeShapeType="1"/>
          </p:cNvCxnSpPr>
          <p:nvPr/>
        </p:nvCxnSpPr>
        <p:spPr bwMode="auto">
          <a:xfrm>
            <a:off x="107950" y="5084763"/>
            <a:ext cx="8855075" cy="0"/>
          </a:xfrm>
          <a:prstGeom prst="line">
            <a:avLst/>
          </a:prstGeom>
          <a:noFill/>
          <a:ln w="12700"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9" name="Straight Connector 2"/>
          <p:cNvCxnSpPr>
            <a:cxnSpLocks noChangeShapeType="1"/>
          </p:cNvCxnSpPr>
          <p:nvPr/>
        </p:nvCxnSpPr>
        <p:spPr bwMode="auto">
          <a:xfrm>
            <a:off x="468313" y="3789363"/>
            <a:ext cx="7775575"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0" name="Straight Connector 2"/>
          <p:cNvCxnSpPr>
            <a:cxnSpLocks noChangeShapeType="1"/>
          </p:cNvCxnSpPr>
          <p:nvPr/>
        </p:nvCxnSpPr>
        <p:spPr bwMode="auto">
          <a:xfrm>
            <a:off x="349250" y="5419725"/>
            <a:ext cx="2062163"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1" name="Straight Connector 2"/>
          <p:cNvCxnSpPr>
            <a:cxnSpLocks noChangeShapeType="1"/>
          </p:cNvCxnSpPr>
          <p:nvPr/>
        </p:nvCxnSpPr>
        <p:spPr bwMode="auto">
          <a:xfrm>
            <a:off x="1571625" y="6237288"/>
            <a:ext cx="1106488"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32" name="Straight Connector 2"/>
          <p:cNvCxnSpPr>
            <a:cxnSpLocks noChangeShapeType="1"/>
          </p:cNvCxnSpPr>
          <p:nvPr/>
        </p:nvCxnSpPr>
        <p:spPr bwMode="auto">
          <a:xfrm>
            <a:off x="1449388" y="6524625"/>
            <a:ext cx="1106487"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41279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p:cNvPicPr>
            <a:picLocks noChangeAspect="1" noChangeArrowheads="1"/>
          </p:cNvPicPr>
          <p:nvPr/>
        </p:nvPicPr>
        <p:blipFill>
          <a:blip r:embed="rId2">
            <a:extLst>
              <a:ext uri="{28A0092B-C50C-407E-A947-70E740481C1C}">
                <a14:useLocalDpi xmlns:a14="http://schemas.microsoft.com/office/drawing/2010/main" val="0"/>
              </a:ext>
            </a:extLst>
          </a:blip>
          <a:srcRect t="7007" b="74622"/>
          <a:stretch>
            <a:fillRect/>
          </a:stretch>
        </p:blipFill>
        <p:spPr bwMode="auto">
          <a:xfrm>
            <a:off x="-15875" y="-3175"/>
            <a:ext cx="9182100" cy="126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Rectangle 215"/>
          <p:cNvSpPr>
            <a:spLocks noChangeArrowheads="1"/>
          </p:cNvSpPr>
          <p:nvPr/>
        </p:nvSpPr>
        <p:spPr bwMode="gray">
          <a:xfrm>
            <a:off x="323850" y="1628775"/>
            <a:ext cx="9144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925" algn="ctr" defTabSz="512763">
              <a:spcBef>
                <a:spcPct val="20000"/>
              </a:spcBef>
              <a:buClr>
                <a:srgbClr val="0F5494"/>
              </a:buClr>
            </a:pPr>
            <a:r>
              <a:rPr lang="en-GB" altLang="en-US" sz="2800" smtClean="0">
                <a:solidFill>
                  <a:srgbClr val="0070C0"/>
                </a:solidFill>
                <a:latin typeface="Arial Narrow" pitchFamily="34" charset="0"/>
                <a:ea typeface="MS PGothic" pitchFamily="50" charset="-128"/>
                <a:cs typeface="Arial" pitchFamily="34" charset="0"/>
              </a:rPr>
              <a:t>Societal Challenges </a:t>
            </a:r>
          </a:p>
          <a:p>
            <a:pPr marL="34925" algn="ctr" defTabSz="512763">
              <a:spcBef>
                <a:spcPct val="20000"/>
              </a:spcBef>
              <a:buClr>
                <a:srgbClr val="0F5494"/>
              </a:buClr>
            </a:pPr>
            <a:r>
              <a:rPr lang="en-GB" altLang="en-US" sz="1400" smtClean="0">
                <a:solidFill>
                  <a:srgbClr val="0070C0"/>
                </a:solidFill>
                <a:latin typeface="Arial Narrow" pitchFamily="34" charset="0"/>
                <a:ea typeface="MS PGothic" pitchFamily="50" charset="-128"/>
                <a:cs typeface="Arial" pitchFamily="34" charset="0"/>
              </a:rPr>
              <a:t>(EUR 29.7 billion) </a:t>
            </a:r>
          </a:p>
        </p:txBody>
      </p:sp>
      <p:sp>
        <p:nvSpPr>
          <p:cNvPr id="31748" name="TextBox 5"/>
          <p:cNvSpPr txBox="1">
            <a:spLocks noChangeArrowheads="1"/>
          </p:cNvSpPr>
          <p:nvPr/>
        </p:nvSpPr>
        <p:spPr bwMode="auto">
          <a:xfrm>
            <a:off x="46038" y="3502025"/>
            <a:ext cx="4495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buFontTx/>
              <a:buChar char="•"/>
            </a:pPr>
            <a:r>
              <a:rPr lang="en-GB" altLang="en-US" sz="1800" b="0" smtClean="0">
                <a:solidFill>
                  <a:srgbClr val="0070C0"/>
                </a:solidFill>
                <a:latin typeface="Arial Narrow" pitchFamily="34" charset="0"/>
                <a:ea typeface="MS PGothic" pitchFamily="50" charset="-128"/>
              </a:rPr>
              <a:t>Health, demographic change and wellbeing </a:t>
            </a:r>
          </a:p>
          <a:p>
            <a:pPr eaLnBrk="1" hangingPunct="1">
              <a:buFontTx/>
              <a:buChar char="•"/>
            </a:pPr>
            <a:r>
              <a:rPr lang="en-GB" altLang="en-US" sz="1800" b="0" smtClean="0">
                <a:solidFill>
                  <a:srgbClr val="0070C0"/>
                </a:solidFill>
                <a:latin typeface="Arial Narrow" pitchFamily="34" charset="0"/>
                <a:ea typeface="MS PGothic" pitchFamily="50" charset="-128"/>
              </a:rPr>
              <a:t>Food security, sustainable agriculture and forestry, marine and maritime and inland water research and the bioeconomy </a:t>
            </a:r>
          </a:p>
          <a:p>
            <a:pPr eaLnBrk="1" hangingPunct="1">
              <a:buFontTx/>
              <a:buChar char="•"/>
            </a:pPr>
            <a:r>
              <a:rPr lang="en-GB" altLang="en-US" sz="1800" b="0" smtClean="0">
                <a:solidFill>
                  <a:srgbClr val="0070C0"/>
                </a:solidFill>
                <a:latin typeface="Arial Narrow" pitchFamily="34" charset="0"/>
                <a:ea typeface="MS PGothic" pitchFamily="50" charset="-128"/>
              </a:rPr>
              <a:t>Secure, clean and efficient energy </a:t>
            </a:r>
          </a:p>
        </p:txBody>
      </p:sp>
      <p:sp>
        <p:nvSpPr>
          <p:cNvPr id="31749" name="TextBox 6"/>
          <p:cNvSpPr txBox="1">
            <a:spLocks noChangeArrowheads="1"/>
          </p:cNvSpPr>
          <p:nvPr/>
        </p:nvSpPr>
        <p:spPr bwMode="auto">
          <a:xfrm>
            <a:off x="4724400" y="3502025"/>
            <a:ext cx="4495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buFontTx/>
              <a:buChar char="•"/>
            </a:pPr>
            <a:r>
              <a:rPr lang="en-GB" altLang="en-US" sz="1800" b="0" smtClean="0">
                <a:solidFill>
                  <a:srgbClr val="0070C0"/>
                </a:solidFill>
                <a:latin typeface="Arial Narrow" pitchFamily="34" charset="0"/>
                <a:ea typeface="MS PGothic" pitchFamily="50" charset="-128"/>
              </a:rPr>
              <a:t>Smart, green and integrated transport </a:t>
            </a:r>
          </a:p>
          <a:p>
            <a:pPr eaLnBrk="1" hangingPunct="1">
              <a:buFontTx/>
              <a:buChar char="•"/>
            </a:pPr>
            <a:r>
              <a:rPr lang="en-GB" altLang="en-US" sz="1800" b="0" smtClean="0">
                <a:solidFill>
                  <a:srgbClr val="0070C0"/>
                </a:solidFill>
                <a:latin typeface="Arial Narrow" pitchFamily="34" charset="0"/>
                <a:ea typeface="MS PGothic" pitchFamily="50" charset="-128"/>
              </a:rPr>
              <a:t>Climate action, environment, resource efficiency  and raw materials </a:t>
            </a:r>
          </a:p>
          <a:p>
            <a:pPr eaLnBrk="1" hangingPunct="1">
              <a:buFontTx/>
              <a:buChar char="•"/>
            </a:pPr>
            <a:r>
              <a:rPr lang="en-GB" altLang="en-US" sz="1800" b="0" smtClean="0">
                <a:solidFill>
                  <a:srgbClr val="0070C0"/>
                </a:solidFill>
                <a:latin typeface="Arial Narrow" pitchFamily="34" charset="0"/>
                <a:ea typeface="MS PGothic" pitchFamily="50" charset="-128"/>
              </a:rPr>
              <a:t>Inclusive, innovative and reflective societies </a:t>
            </a:r>
          </a:p>
          <a:p>
            <a:pPr eaLnBrk="1" hangingPunct="1">
              <a:buFontTx/>
              <a:buChar char="•"/>
            </a:pPr>
            <a:r>
              <a:rPr lang="en-GB" altLang="en-US" sz="1800" b="0" smtClean="0">
                <a:solidFill>
                  <a:srgbClr val="0070C0"/>
                </a:solidFill>
                <a:latin typeface="Arial Narrow" pitchFamily="34" charset="0"/>
                <a:ea typeface="MS PGothic" pitchFamily="50" charset="-128"/>
              </a:rPr>
              <a:t>Secure societies </a:t>
            </a:r>
            <a:endParaRPr lang="en-GB" altLang="en-US" sz="1800" b="0" i="1" smtClean="0">
              <a:solidFill>
                <a:srgbClr val="0070C0"/>
              </a:solidFill>
              <a:latin typeface="Arial Narrow" pitchFamily="34" charset="0"/>
              <a:ea typeface="MS PGothic" pitchFamily="50" charset="-128"/>
            </a:endParaRPr>
          </a:p>
        </p:txBody>
      </p:sp>
      <p:pic>
        <p:nvPicPr>
          <p:cNvPr id="31750" name="Picture 4" descr="\\orbn-res1\DG-RTD\Directorates\RTD-A\A1\7_EXTERNAL_COMMUNICATION\4_Crosscutting\HORIZON_2020\Horizon 2020_campaign\Pocket guide H2020 in brief\Graph budget\pie-chart03_1311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1279525"/>
            <a:ext cx="30257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Line 22"/>
          <p:cNvSpPr>
            <a:spLocks noChangeShapeType="1"/>
          </p:cNvSpPr>
          <p:nvPr/>
        </p:nvSpPr>
        <p:spPr bwMode="auto">
          <a:xfrm flipH="1" flipV="1">
            <a:off x="2384425" y="2100263"/>
            <a:ext cx="1250950" cy="211137"/>
          </a:xfrm>
          <a:prstGeom prst="line">
            <a:avLst/>
          </a:prstGeom>
          <a:noFill/>
          <a:ln w="698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z="1800" b="0" smtClean="0">
              <a:solidFill>
                <a:srgbClr val="000000"/>
              </a:solidFill>
              <a:ea typeface="+mn-ea"/>
              <a:cs typeface="Arial" pitchFamily="34" charset="0"/>
            </a:endParaRPr>
          </a:p>
        </p:txBody>
      </p:sp>
      <p:sp>
        <p:nvSpPr>
          <p:cNvPr id="31752" name="Rectangle 1"/>
          <p:cNvSpPr>
            <a:spLocks noChangeArrowheads="1"/>
          </p:cNvSpPr>
          <p:nvPr/>
        </p:nvSpPr>
        <p:spPr bwMode="auto">
          <a:xfrm>
            <a:off x="273050" y="5084763"/>
            <a:ext cx="80438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F5494"/>
              </a:buClr>
            </a:pPr>
            <a:r>
              <a:rPr lang="en-GB" altLang="en-US" sz="1800" i="1" smtClean="0">
                <a:solidFill>
                  <a:srgbClr val="0070C0"/>
                </a:solidFill>
                <a:latin typeface="Arial Narrow" pitchFamily="34" charset="0"/>
                <a:ea typeface="MS PGothic" pitchFamily="50" charset="-128"/>
                <a:cs typeface="Arial" pitchFamily="34" charset="0"/>
              </a:rPr>
              <a:t>Collaborative research</a:t>
            </a:r>
            <a:r>
              <a:rPr lang="en-GB" altLang="en-US" sz="1800" b="0" i="1" smtClean="0">
                <a:solidFill>
                  <a:srgbClr val="0070C0"/>
                </a:solidFill>
                <a:latin typeface="Arial Narrow" pitchFamily="34" charset="0"/>
                <a:ea typeface="MS PGothic" pitchFamily="50" charset="-128"/>
                <a:cs typeface="Arial" pitchFamily="34" charset="0"/>
              </a:rPr>
              <a:t>: &gt;3  independent participants from different Member States or Associated Countries. In addition, participants from any other country can also be included</a:t>
            </a:r>
          </a:p>
          <a:p>
            <a:pPr>
              <a:buClr>
                <a:srgbClr val="0F5494"/>
              </a:buClr>
            </a:pPr>
            <a:r>
              <a:rPr lang="en-GB" altLang="en-US" sz="1800" b="0" i="1" smtClean="0">
                <a:solidFill>
                  <a:srgbClr val="0070C0"/>
                </a:solidFill>
                <a:latin typeface="Arial Narrow" pitchFamily="34" charset="0"/>
                <a:ea typeface="MS PGothic" pitchFamily="50" charset="-128"/>
                <a:cs typeface="Arial" pitchFamily="34" charset="0"/>
              </a:rPr>
              <a:t> </a:t>
            </a:r>
          </a:p>
          <a:p>
            <a:pPr>
              <a:buClr>
                <a:srgbClr val="0F5494"/>
              </a:buClr>
            </a:pPr>
            <a:r>
              <a:rPr lang="en-GB" altLang="en-US" sz="1800" b="0" i="1" smtClean="0">
                <a:solidFill>
                  <a:srgbClr val="0070C0"/>
                </a:solidFill>
                <a:latin typeface="Arial Narrow" pitchFamily="34" charset="0"/>
                <a:ea typeface="MS PGothic" pitchFamily="50" charset="-128"/>
                <a:cs typeface="Arial" pitchFamily="34" charset="0"/>
              </a:rPr>
              <a:t>Participate in a </a:t>
            </a:r>
            <a:r>
              <a:rPr lang="en-GB" altLang="en-US" sz="1800" i="1" smtClean="0">
                <a:solidFill>
                  <a:srgbClr val="0070C0"/>
                </a:solidFill>
                <a:latin typeface="Arial Narrow" pitchFamily="34" charset="0"/>
                <a:ea typeface="MS PGothic" pitchFamily="50" charset="-128"/>
                <a:cs typeface="Arial" pitchFamily="34" charset="0"/>
              </a:rPr>
              <a:t>regular call</a:t>
            </a:r>
            <a:r>
              <a:rPr lang="en-GB" altLang="en-US" sz="1800" b="0" i="1" smtClean="0">
                <a:solidFill>
                  <a:srgbClr val="0070C0"/>
                </a:solidFill>
                <a:latin typeface="Arial Narrow" pitchFamily="34" charset="0"/>
                <a:ea typeface="MS PGothic" pitchFamily="50" charset="-128"/>
                <a:cs typeface="Arial" pitchFamily="34" charset="0"/>
              </a:rPr>
              <a:t>: join a consortium and sign a grant agreement or</a:t>
            </a:r>
            <a:br>
              <a:rPr lang="en-GB" altLang="en-US" sz="1800" b="0" i="1" smtClean="0">
                <a:solidFill>
                  <a:srgbClr val="0070C0"/>
                </a:solidFill>
                <a:latin typeface="Arial Narrow" pitchFamily="34" charset="0"/>
                <a:ea typeface="MS PGothic" pitchFamily="50" charset="-128"/>
                <a:cs typeface="Arial" pitchFamily="34" charset="0"/>
              </a:rPr>
            </a:br>
            <a:r>
              <a:rPr lang="en-GB" altLang="en-US" sz="1800" b="0" i="1" smtClean="0">
                <a:solidFill>
                  <a:srgbClr val="0070C0"/>
                </a:solidFill>
                <a:latin typeface="Arial Narrow" pitchFamily="34" charset="0"/>
                <a:ea typeface="MS PGothic" pitchFamily="50" charset="-128"/>
                <a:cs typeface="Arial" pitchFamily="34" charset="0"/>
              </a:rPr>
              <a:t>Participate in a </a:t>
            </a:r>
            <a:r>
              <a:rPr lang="en-GB" altLang="en-US" sz="1800" i="1" smtClean="0">
                <a:solidFill>
                  <a:srgbClr val="0070C0"/>
                </a:solidFill>
                <a:latin typeface="Arial Narrow" pitchFamily="34" charset="0"/>
                <a:ea typeface="MS PGothic" pitchFamily="50" charset="-128"/>
                <a:cs typeface="Arial" pitchFamily="34" charset="0"/>
              </a:rPr>
              <a:t>joint call </a:t>
            </a:r>
            <a:r>
              <a:rPr lang="en-GB" altLang="en-US" sz="1800" b="0" i="1" smtClean="0">
                <a:solidFill>
                  <a:srgbClr val="0070C0"/>
                </a:solidFill>
                <a:latin typeface="Arial Narrow" pitchFamily="34" charset="0"/>
                <a:ea typeface="MS PGothic" pitchFamily="50" charset="-128"/>
                <a:cs typeface="Arial" pitchFamily="34" charset="0"/>
              </a:rPr>
              <a:t>(e.g. in ICT, supported by MIC/NICT) </a:t>
            </a:r>
          </a:p>
        </p:txBody>
      </p:sp>
      <p:cxnSp>
        <p:nvCxnSpPr>
          <p:cNvPr id="31753" name="Straight Connector 10"/>
          <p:cNvCxnSpPr>
            <a:cxnSpLocks noChangeShapeType="1"/>
          </p:cNvCxnSpPr>
          <p:nvPr/>
        </p:nvCxnSpPr>
        <p:spPr bwMode="auto">
          <a:xfrm>
            <a:off x="107950" y="5084763"/>
            <a:ext cx="8855075" cy="0"/>
          </a:xfrm>
          <a:prstGeom prst="line">
            <a:avLst/>
          </a:prstGeom>
          <a:noFill/>
          <a:ln w="12700"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4" name="Straight Connector 2"/>
          <p:cNvCxnSpPr>
            <a:cxnSpLocks noChangeShapeType="1"/>
          </p:cNvCxnSpPr>
          <p:nvPr/>
        </p:nvCxnSpPr>
        <p:spPr bwMode="auto">
          <a:xfrm>
            <a:off x="395288" y="3835400"/>
            <a:ext cx="3529012"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5" name="Straight Connector 2"/>
          <p:cNvCxnSpPr>
            <a:cxnSpLocks noChangeShapeType="1"/>
          </p:cNvCxnSpPr>
          <p:nvPr/>
        </p:nvCxnSpPr>
        <p:spPr bwMode="auto">
          <a:xfrm>
            <a:off x="395288" y="4076700"/>
            <a:ext cx="1173162"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6" name="Straight Connector 2"/>
          <p:cNvCxnSpPr>
            <a:cxnSpLocks noChangeShapeType="1"/>
          </p:cNvCxnSpPr>
          <p:nvPr/>
        </p:nvCxnSpPr>
        <p:spPr bwMode="auto">
          <a:xfrm>
            <a:off x="2678113" y="4941888"/>
            <a:ext cx="669925"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7" name="Straight Connector 2"/>
          <p:cNvCxnSpPr>
            <a:cxnSpLocks noChangeShapeType="1"/>
          </p:cNvCxnSpPr>
          <p:nvPr/>
        </p:nvCxnSpPr>
        <p:spPr bwMode="auto">
          <a:xfrm>
            <a:off x="7451725" y="3835400"/>
            <a:ext cx="815975"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8" name="Straight Connector 2"/>
          <p:cNvCxnSpPr>
            <a:cxnSpLocks noChangeShapeType="1"/>
          </p:cNvCxnSpPr>
          <p:nvPr/>
        </p:nvCxnSpPr>
        <p:spPr bwMode="auto">
          <a:xfrm>
            <a:off x="5111750" y="4094163"/>
            <a:ext cx="1157288"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9" name="Straight Connector 2"/>
          <p:cNvCxnSpPr>
            <a:cxnSpLocks noChangeShapeType="1"/>
          </p:cNvCxnSpPr>
          <p:nvPr/>
        </p:nvCxnSpPr>
        <p:spPr bwMode="auto">
          <a:xfrm>
            <a:off x="387350" y="5407025"/>
            <a:ext cx="2063750"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0" name="Straight Connector 2"/>
          <p:cNvCxnSpPr>
            <a:cxnSpLocks noChangeShapeType="1"/>
          </p:cNvCxnSpPr>
          <p:nvPr/>
        </p:nvCxnSpPr>
        <p:spPr bwMode="auto">
          <a:xfrm>
            <a:off x="1571625" y="6237288"/>
            <a:ext cx="1106488"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1" name="Straight Connector 2"/>
          <p:cNvCxnSpPr>
            <a:cxnSpLocks noChangeShapeType="1"/>
          </p:cNvCxnSpPr>
          <p:nvPr/>
        </p:nvCxnSpPr>
        <p:spPr bwMode="auto">
          <a:xfrm>
            <a:off x="1524000" y="6524625"/>
            <a:ext cx="1106488"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47228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251950" cy="141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6"/>
          <p:cNvPicPr>
            <a:picLocks noChangeAspect="1" noChangeArrowheads="1"/>
          </p:cNvPicPr>
          <p:nvPr/>
        </p:nvPicPr>
        <p:blipFill>
          <a:blip r:embed="rId3">
            <a:extLst>
              <a:ext uri="{28A0092B-C50C-407E-A947-70E740481C1C}">
                <a14:useLocalDpi xmlns:a14="http://schemas.microsoft.com/office/drawing/2010/main" val="0"/>
              </a:ext>
            </a:extLst>
          </a:blip>
          <a:srcRect t="7007" b="74622"/>
          <a:stretch>
            <a:fillRect/>
          </a:stretch>
        </p:blipFill>
        <p:spPr bwMode="auto">
          <a:xfrm>
            <a:off x="-15875" y="-3175"/>
            <a:ext cx="9182100" cy="126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772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Rounded Rectangle 1"/>
          <p:cNvSpPr>
            <a:spLocks noChangeArrowheads="1"/>
          </p:cNvSpPr>
          <p:nvPr/>
        </p:nvSpPr>
        <p:spPr bwMode="auto">
          <a:xfrm>
            <a:off x="107950" y="71438"/>
            <a:ext cx="6048375" cy="1701800"/>
          </a:xfrm>
          <a:prstGeom prst="roundRect">
            <a:avLst>
              <a:gd name="adj" fmla="val 9838"/>
            </a:avLst>
          </a:prstGeom>
          <a:noFill/>
          <a:ln w="57150" algn="ctr">
            <a:solidFill>
              <a:srgbClr val="C0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a:endParaRPr lang="en-GB" smtClean="0">
              <a:ea typeface="+mn-ea"/>
              <a:cs typeface="Arial" pitchFamily="34" charset="0"/>
            </a:endParaRPr>
          </a:p>
        </p:txBody>
      </p:sp>
    </p:spTree>
    <p:extLst>
      <p:ext uri="{BB962C8B-B14F-4D97-AF65-F5344CB8AC3E}">
        <p14:creationId xmlns:p14="http://schemas.microsoft.com/office/powerpoint/2010/main" val="416448318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157" y="4195332"/>
            <a:ext cx="7933038" cy="2308324"/>
          </a:xfrm>
          <a:prstGeom prst="rect">
            <a:avLst/>
          </a:prstGeom>
          <a:noFill/>
        </p:spPr>
        <p:txBody>
          <a:bodyPr wrap="square" rtlCol="0">
            <a:spAutoFit/>
          </a:bodyPr>
          <a:lstStyle/>
          <a:p>
            <a:pPr marL="214313" indent="-214313">
              <a:buFont typeface="Wingdings" panose="05000000000000000000" pitchFamily="2" charset="2"/>
              <a:buChar char="l"/>
            </a:pPr>
            <a:r>
              <a:rPr kumimoji="1" lang="en-US" altLang="ja-JP" sz="1600" b="0" dirty="0">
                <a:solidFill>
                  <a:prstClr val="black"/>
                </a:solidFill>
                <a:latin typeface="ＭＳ Ｐゴシック" panose="020B0600070205080204" pitchFamily="50" charset="-128"/>
                <a:ea typeface="ＭＳ Ｐゴシック"/>
                <a:cs typeface="Verdana" panose="020B0604030504040204" pitchFamily="34" charset="0"/>
              </a:rPr>
              <a:t>EU</a:t>
            </a:r>
            <a:r>
              <a:rPr kumimoji="1" lang="ja-JP" altLang="en-US" sz="1600" b="0" dirty="0">
                <a:solidFill>
                  <a:prstClr val="black"/>
                </a:solidFill>
                <a:latin typeface="ＭＳ Ｐゴシック" panose="020B0600070205080204" pitchFamily="50" charset="-128"/>
                <a:ea typeface="ＭＳ Ｐゴシック"/>
                <a:cs typeface="Verdana" panose="020B0604030504040204" pitchFamily="34" charset="0"/>
              </a:rPr>
              <a:t>・関連国以外の経済発展国</a:t>
            </a:r>
            <a:r>
              <a:rPr kumimoji="1" lang="ja-JP" altLang="en-US" sz="1600" dirty="0">
                <a:solidFill>
                  <a:prstClr val="black"/>
                </a:solidFill>
                <a:latin typeface="ＭＳ Ｐゴシック" panose="020B0600070205080204" pitchFamily="50" charset="-128"/>
                <a:ea typeface="ＭＳ Ｐゴシック"/>
                <a:cs typeface="Verdana" panose="020B0604030504040204" pitchFamily="34" charset="0"/>
              </a:rPr>
              <a:t>（日、米、中、韓、露、など）</a:t>
            </a:r>
            <a:r>
              <a:rPr kumimoji="1" lang="ja-JP" altLang="en-US" sz="1600" b="0" dirty="0">
                <a:solidFill>
                  <a:prstClr val="black"/>
                </a:solidFill>
                <a:latin typeface="ＭＳ Ｐゴシック" panose="020B0600070205080204" pitchFamily="50" charset="-128"/>
                <a:ea typeface="ＭＳ Ｐゴシック"/>
                <a:cs typeface="Verdana" panose="020B0604030504040204" pitchFamily="34" charset="0"/>
              </a:rPr>
              <a:t>からの参加企業・機関は、自動的には助成金は</a:t>
            </a:r>
            <a:r>
              <a:rPr kumimoji="1" lang="ja-JP" altLang="en-US" sz="1600" b="0" dirty="0" smtClean="0">
                <a:solidFill>
                  <a:prstClr val="black"/>
                </a:solidFill>
                <a:latin typeface="ＭＳ Ｐゴシック" panose="020B0600070205080204" pitchFamily="50" charset="-128"/>
                <a:ea typeface="ＭＳ Ｐゴシック"/>
                <a:cs typeface="Verdana" panose="020B0604030504040204" pitchFamily="34" charset="0"/>
              </a:rPr>
              <a:t>受けられない。</a:t>
            </a:r>
            <a:endParaRPr kumimoji="1" lang="en-US" altLang="ja-JP" sz="1600" b="0" dirty="0" smtClean="0">
              <a:solidFill>
                <a:prstClr val="black"/>
              </a:solidFill>
              <a:latin typeface="ＭＳ Ｐゴシック" panose="020B0600070205080204" pitchFamily="50" charset="-128"/>
              <a:ea typeface="ＭＳ Ｐゴシック"/>
              <a:cs typeface="Verdana" panose="020B0604030504040204" pitchFamily="34" charset="0"/>
            </a:endParaRPr>
          </a:p>
          <a:p>
            <a:r>
              <a:rPr kumimoji="1" lang="en-US" altLang="ja-JP" sz="1600" b="0" dirty="0" smtClean="0">
                <a:solidFill>
                  <a:prstClr val="black"/>
                </a:solidFill>
                <a:latin typeface="ＭＳ Ｐゴシック" panose="020B0600070205080204" pitchFamily="50" charset="-128"/>
                <a:ea typeface="ＭＳ Ｐゴシック"/>
                <a:cs typeface="Verdana" panose="020B0604030504040204" pitchFamily="34" charset="0"/>
              </a:rPr>
              <a:t>  </a:t>
            </a:r>
          </a:p>
          <a:p>
            <a:endParaRPr kumimoji="1" lang="en-US" altLang="ja-JP" sz="1600" b="0" dirty="0">
              <a:solidFill>
                <a:prstClr val="black"/>
              </a:solidFill>
              <a:latin typeface="ＭＳ Ｐゴシック" panose="020B0600070205080204" pitchFamily="50" charset="-128"/>
              <a:ea typeface="ＭＳ Ｐゴシック"/>
              <a:cs typeface="Verdana" panose="020B0604030504040204" pitchFamily="34" charset="0"/>
            </a:endParaRPr>
          </a:p>
          <a:p>
            <a:r>
              <a:rPr kumimoji="1" lang="en-US" altLang="ja-JP" sz="1600" b="0" dirty="0" smtClean="0">
                <a:solidFill>
                  <a:prstClr val="black"/>
                </a:solidFill>
                <a:latin typeface="ＭＳ Ｐゴシック" panose="020B0600070205080204" pitchFamily="50" charset="-128"/>
                <a:ea typeface="ＭＳ Ｐゴシック"/>
                <a:cs typeface="Verdana" panose="020B0604030504040204" pitchFamily="34" charset="0"/>
              </a:rPr>
              <a:t>   </a:t>
            </a:r>
          </a:p>
          <a:p>
            <a:r>
              <a:rPr kumimoji="1" lang="en-US" altLang="ja-JP" sz="1600" b="0" dirty="0" smtClean="0">
                <a:solidFill>
                  <a:prstClr val="black"/>
                </a:solidFill>
                <a:latin typeface="ＭＳ Ｐゴシック" panose="020B0600070205080204" pitchFamily="50" charset="-128"/>
                <a:ea typeface="ＭＳ Ｐゴシック"/>
                <a:cs typeface="Verdana" panose="020B0604030504040204" pitchFamily="34" charset="0"/>
              </a:rPr>
              <a:t> </a:t>
            </a:r>
          </a:p>
          <a:p>
            <a:pPr marL="214313" indent="-214313">
              <a:buFont typeface="Wingdings" panose="05000000000000000000" pitchFamily="2" charset="2"/>
              <a:buChar char="l"/>
            </a:pPr>
            <a:r>
              <a:rPr kumimoji="1" lang="ja-JP" altLang="en-US" sz="1600" b="0" dirty="0" smtClean="0">
                <a:solidFill>
                  <a:prstClr val="black"/>
                </a:solidFill>
                <a:latin typeface="ＭＳ Ｐゴシック" panose="020B0600070205080204" pitchFamily="50" charset="-128"/>
                <a:ea typeface="ＭＳ Ｐゴシック"/>
                <a:cs typeface="Verdana" panose="020B0604030504040204" pitchFamily="34" charset="0"/>
              </a:rPr>
              <a:t>日系企業の欧州現地法人は助成の対象。</a:t>
            </a:r>
            <a:endParaRPr kumimoji="1" lang="en-US" altLang="ja-JP" sz="1600" b="0" dirty="0">
              <a:solidFill>
                <a:prstClr val="black"/>
              </a:solidFill>
              <a:latin typeface="ＭＳ Ｐゴシック" panose="020B0600070205080204" pitchFamily="50" charset="-128"/>
              <a:ea typeface="ＭＳ Ｐゴシック"/>
              <a:cs typeface="Verdana" panose="020B0604030504040204" pitchFamily="34" charset="0"/>
            </a:endParaRPr>
          </a:p>
          <a:p>
            <a:pPr marL="214313" indent="-214313">
              <a:buFont typeface="Wingdings" panose="05000000000000000000" pitchFamily="2" charset="2"/>
              <a:buChar char="l"/>
            </a:pPr>
            <a:r>
              <a:rPr kumimoji="1" lang="ja-JP" altLang="en-US" sz="1600" b="0" dirty="0">
                <a:solidFill>
                  <a:prstClr val="black"/>
                </a:solidFill>
                <a:latin typeface="ＭＳ Ｐゴシック" panose="020B0600070205080204" pitchFamily="50" charset="-128"/>
                <a:ea typeface="ＭＳ Ｐゴシック"/>
                <a:cs typeface="Verdana" panose="020B0604030504040204" pitchFamily="34" charset="0"/>
              </a:rPr>
              <a:t>日欧共同公募などでは、日本の機関に対して助成が</a:t>
            </a:r>
            <a:r>
              <a:rPr kumimoji="1" lang="ja-JP" altLang="en-US" sz="1600" b="0" dirty="0" smtClean="0">
                <a:solidFill>
                  <a:prstClr val="black"/>
                </a:solidFill>
                <a:latin typeface="ＭＳ Ｐゴシック" panose="020B0600070205080204" pitchFamily="50" charset="-128"/>
                <a:ea typeface="ＭＳ Ｐゴシック"/>
                <a:cs typeface="Verdana" panose="020B0604030504040204" pitchFamily="34" charset="0"/>
              </a:rPr>
              <a:t>ある。（</a:t>
            </a:r>
            <a:r>
              <a:rPr kumimoji="1" lang="ja-JP" altLang="en-US" sz="1600" b="0" dirty="0">
                <a:solidFill>
                  <a:prstClr val="black"/>
                </a:solidFill>
                <a:latin typeface="ＭＳ Ｐゴシック" panose="020B0600070205080204" pitchFamily="50" charset="-128"/>
                <a:ea typeface="ＭＳ Ｐゴシック"/>
                <a:cs typeface="Verdana" panose="020B0604030504040204" pitchFamily="34" charset="0"/>
              </a:rPr>
              <a:t>総務省</a:t>
            </a:r>
            <a:r>
              <a:rPr kumimoji="1" lang="ja-JP" altLang="en-US" sz="1600" b="0" dirty="0" smtClean="0">
                <a:solidFill>
                  <a:prstClr val="black"/>
                </a:solidFill>
                <a:latin typeface="ＭＳ Ｐゴシック" panose="020B0600070205080204" pitchFamily="50" charset="-128"/>
                <a:ea typeface="ＭＳ Ｐゴシック"/>
                <a:cs typeface="Verdana" panose="020B0604030504040204" pitchFamily="34" charset="0"/>
              </a:rPr>
              <a:t>、</a:t>
            </a:r>
            <a:r>
              <a:rPr kumimoji="1" lang="en-US" altLang="ja-JP" sz="1600" b="0" dirty="0" smtClean="0">
                <a:solidFill>
                  <a:prstClr val="black"/>
                </a:solidFill>
                <a:latin typeface="ＭＳ Ｐゴシック" panose="020B0600070205080204" pitchFamily="50" charset="-128"/>
                <a:ea typeface="ＭＳ Ｐゴシック"/>
                <a:cs typeface="Verdana" panose="020B0604030504040204" pitchFamily="34" charset="0"/>
              </a:rPr>
              <a:t>NICT</a:t>
            </a:r>
            <a:r>
              <a:rPr kumimoji="1" lang="ja-JP" altLang="en-US" sz="1600" b="0" dirty="0" err="1" smtClean="0">
                <a:solidFill>
                  <a:prstClr val="black"/>
                </a:solidFill>
                <a:latin typeface="ＭＳ Ｐゴシック" panose="020B0600070205080204" pitchFamily="50" charset="-128"/>
                <a:ea typeface="ＭＳ Ｐゴシック"/>
                <a:cs typeface="Verdana" panose="020B0604030504040204" pitchFamily="34" charset="0"/>
              </a:rPr>
              <a:t>、</a:t>
            </a:r>
            <a:r>
              <a:rPr kumimoji="1" lang="en-US" altLang="ja-JP" sz="1600" b="0" dirty="0" smtClean="0">
                <a:solidFill>
                  <a:prstClr val="black"/>
                </a:solidFill>
                <a:latin typeface="ＭＳ Ｐゴシック" panose="020B0600070205080204" pitchFamily="50" charset="-128"/>
                <a:ea typeface="ＭＳ Ｐゴシック"/>
                <a:cs typeface="Verdana" panose="020B0604030504040204" pitchFamily="34" charset="0"/>
              </a:rPr>
              <a:t>JST</a:t>
            </a:r>
            <a:r>
              <a:rPr kumimoji="1" lang="ja-JP" altLang="en-US" sz="1600" b="0" dirty="0" err="1" smtClean="0">
                <a:solidFill>
                  <a:prstClr val="black"/>
                </a:solidFill>
                <a:latin typeface="ＭＳ Ｐゴシック" panose="020B0600070205080204" pitchFamily="50" charset="-128"/>
                <a:ea typeface="ＭＳ Ｐゴシック"/>
                <a:cs typeface="Verdana" panose="020B0604030504040204" pitchFamily="34" charset="0"/>
              </a:rPr>
              <a:t>、</a:t>
            </a:r>
            <a:r>
              <a:rPr kumimoji="1" lang="en-US" altLang="ja-JP" sz="1600" b="0" dirty="0" smtClean="0">
                <a:solidFill>
                  <a:prstClr val="black"/>
                </a:solidFill>
                <a:latin typeface="ＭＳ Ｐゴシック" panose="020B0600070205080204" pitchFamily="50" charset="-128"/>
                <a:ea typeface="ＭＳ Ｐゴシック"/>
                <a:cs typeface="Verdana" panose="020B0604030504040204" pitchFamily="34" charset="0"/>
              </a:rPr>
              <a:t> </a:t>
            </a:r>
            <a:r>
              <a:rPr kumimoji="1" lang="ja-JP" altLang="en-US" sz="1600" b="0" dirty="0">
                <a:solidFill>
                  <a:prstClr val="black"/>
                </a:solidFill>
                <a:latin typeface="ＭＳ Ｐゴシック" panose="020B0600070205080204" pitchFamily="50" charset="-128"/>
                <a:ea typeface="ＭＳ Ｐゴシック"/>
                <a:cs typeface="Verdana" panose="020B0604030504040204" pitchFamily="34" charset="0"/>
              </a:rPr>
              <a:t>など</a:t>
            </a:r>
            <a:r>
              <a:rPr kumimoji="1" lang="ja-JP" altLang="en-US" sz="1600" b="0" dirty="0" smtClean="0">
                <a:solidFill>
                  <a:prstClr val="black"/>
                </a:solidFill>
                <a:latin typeface="ＭＳ Ｐゴシック" panose="020B0600070205080204" pitchFamily="50" charset="-128"/>
                <a:ea typeface="ＭＳ Ｐゴシック"/>
                <a:cs typeface="Verdana" panose="020B0604030504040204" pitchFamily="34" charset="0"/>
              </a:rPr>
              <a:t>）</a:t>
            </a:r>
            <a:endParaRPr kumimoji="1" lang="en-US" altLang="ja-JP" sz="1600" b="0" dirty="0" smtClean="0">
              <a:solidFill>
                <a:prstClr val="black"/>
              </a:solidFill>
              <a:latin typeface="ＭＳ Ｐゴシック" panose="020B0600070205080204" pitchFamily="50" charset="-128"/>
              <a:ea typeface="ＭＳ Ｐゴシック"/>
              <a:cs typeface="Verdana" panose="020B0604030504040204" pitchFamily="34" charset="0"/>
            </a:endParaRPr>
          </a:p>
          <a:p>
            <a:pPr marL="214313" indent="-214313">
              <a:buFont typeface="Wingdings" panose="05000000000000000000" pitchFamily="2" charset="2"/>
              <a:buChar char="l"/>
            </a:pPr>
            <a:r>
              <a:rPr kumimoji="1" lang="ja-JP" altLang="en-US" sz="1600" b="0" dirty="0" smtClean="0">
                <a:solidFill>
                  <a:prstClr val="black"/>
                </a:solidFill>
                <a:latin typeface="ＭＳ Ｐゴシック" panose="020B0600070205080204" pitchFamily="50" charset="-128"/>
                <a:ea typeface="ＭＳ Ｐゴシック"/>
                <a:cs typeface="Verdana" panose="020B0604030504040204" pitchFamily="34" charset="0"/>
              </a:rPr>
              <a:t>プロジェクトのコーディネータ（幹事役）には</a:t>
            </a:r>
            <a:r>
              <a:rPr kumimoji="1" lang="en-US" altLang="ja-JP" sz="1600" b="0" dirty="0" smtClean="0">
                <a:solidFill>
                  <a:prstClr val="black"/>
                </a:solidFill>
                <a:latin typeface="ＭＳ Ｐゴシック" panose="020B0600070205080204" pitchFamily="50" charset="-128"/>
                <a:ea typeface="ＭＳ Ｐゴシック"/>
                <a:cs typeface="Verdana" panose="020B0604030504040204" pitchFamily="34" charset="0"/>
              </a:rPr>
              <a:t>EU/</a:t>
            </a:r>
            <a:r>
              <a:rPr kumimoji="1" lang="ja-JP" altLang="en-US" sz="1600" b="0" dirty="0" smtClean="0">
                <a:solidFill>
                  <a:prstClr val="black"/>
                </a:solidFill>
                <a:latin typeface="ＭＳ Ｐゴシック" panose="020B0600070205080204" pitchFamily="50" charset="-128"/>
                <a:ea typeface="ＭＳ Ｐゴシック"/>
                <a:cs typeface="Verdana" panose="020B0604030504040204" pitchFamily="34" charset="0"/>
              </a:rPr>
              <a:t>関連国の機関が就く。</a:t>
            </a:r>
            <a:r>
              <a:rPr kumimoji="1" lang="ja-JP" altLang="en-US" sz="1600" b="0" dirty="0">
                <a:solidFill>
                  <a:prstClr val="black"/>
                </a:solidFill>
                <a:latin typeface="ＭＳ Ｐゴシック" panose="020B0600070205080204" pitchFamily="50" charset="-128"/>
                <a:ea typeface="ＭＳ Ｐゴシック"/>
                <a:cs typeface="Verdana" panose="020B0604030504040204" pitchFamily="34" charset="0"/>
              </a:rPr>
              <a:t>　</a:t>
            </a:r>
            <a:endParaRPr kumimoji="1" lang="en-US" altLang="ja-JP" sz="1600" b="0" dirty="0">
              <a:solidFill>
                <a:srgbClr val="FF0000"/>
              </a:solidFill>
              <a:latin typeface="ＭＳ Ｐゴシック" panose="020B0600070205080204" pitchFamily="50" charset="-128"/>
              <a:ea typeface="ＭＳ Ｐゴシック"/>
              <a:cs typeface="Verdana" panose="020B0604030504040204" pitchFamily="34" charset="0"/>
            </a:endParaRPr>
          </a:p>
        </p:txBody>
      </p:sp>
      <p:graphicFrame>
        <p:nvGraphicFramePr>
          <p:cNvPr id="4" name="表 3"/>
          <p:cNvGraphicFramePr>
            <a:graphicFrameLocks noGrp="1"/>
          </p:cNvGraphicFramePr>
          <p:nvPr>
            <p:extLst/>
          </p:nvPr>
        </p:nvGraphicFramePr>
        <p:xfrm>
          <a:off x="438157" y="1005168"/>
          <a:ext cx="8196960" cy="2803507"/>
        </p:xfrm>
        <a:graphic>
          <a:graphicData uri="http://schemas.openxmlformats.org/drawingml/2006/table">
            <a:tbl>
              <a:tblPr firstRow="1" bandRow="1">
                <a:tableStyleId>{5C22544A-7EE6-4342-B048-85BDC9FD1C3A}</a:tableStyleId>
              </a:tblPr>
              <a:tblGrid>
                <a:gridCol w="1134280"/>
                <a:gridCol w="1449059"/>
                <a:gridCol w="1502756"/>
                <a:gridCol w="1289183"/>
                <a:gridCol w="754995"/>
                <a:gridCol w="946545"/>
                <a:gridCol w="1120142"/>
              </a:tblGrid>
              <a:tr h="425292">
                <a:tc>
                  <a:txBody>
                    <a:bodyPr/>
                    <a:lstStyle/>
                    <a:p>
                      <a:r>
                        <a:rPr kumimoji="1" lang="ja-JP" altLang="en-US" sz="1100" dirty="0" smtClean="0"/>
                        <a:t> 研究テーマ</a:t>
                      </a:r>
                      <a:endParaRPr kumimoji="1" lang="ja-JP" altLang="en-US" sz="1100" dirty="0"/>
                    </a:p>
                  </a:txBody>
                  <a:tcPr marL="68580" marR="68580" marT="34290" marB="34290"/>
                </a:tc>
                <a:tc>
                  <a:txBody>
                    <a:bodyPr/>
                    <a:lstStyle/>
                    <a:p>
                      <a:r>
                        <a:rPr kumimoji="1" lang="ja-JP" altLang="en-US" sz="1100" dirty="0" smtClean="0"/>
                        <a:t>　　研究のタイプ</a:t>
                      </a:r>
                      <a:endParaRPr kumimoji="1" lang="en-US" altLang="ja-JP" sz="1100" dirty="0" smtClean="0"/>
                    </a:p>
                    <a:p>
                      <a:r>
                        <a:rPr kumimoji="1" lang="en-US" altLang="ja-JP" sz="1100" dirty="0" smtClean="0"/>
                        <a:t>         (   Code  )</a:t>
                      </a:r>
                      <a:endParaRPr kumimoji="1" lang="ja-JP" altLang="en-US" sz="1100" dirty="0"/>
                    </a:p>
                  </a:txBody>
                  <a:tcPr marL="68580" marR="68580" marT="34290" marB="34290"/>
                </a:tc>
                <a:tc>
                  <a:txBody>
                    <a:bodyPr/>
                    <a:lstStyle/>
                    <a:p>
                      <a:r>
                        <a:rPr kumimoji="1" lang="ja-JP" altLang="en-US" sz="1100" dirty="0" smtClean="0"/>
                        <a:t>　　　活動</a:t>
                      </a:r>
                    </a:p>
                    <a:p>
                      <a:endParaRPr kumimoji="1" lang="ja-JP" altLang="en-US" sz="1100" dirty="0"/>
                    </a:p>
                  </a:txBody>
                  <a:tcPr marL="68580" marR="68580" marT="34290" marB="34290"/>
                </a:tc>
                <a:tc>
                  <a:txBody>
                    <a:bodyPr/>
                    <a:lstStyle/>
                    <a:p>
                      <a:r>
                        <a:rPr kumimoji="1" lang="ja-JP" altLang="en-US" sz="1100" dirty="0" smtClean="0"/>
                        <a:t>　  構成要件　　　    </a:t>
                      </a:r>
                      <a:endParaRPr kumimoji="1" lang="en-US" altLang="ja-JP" sz="1100" dirty="0" smtClean="0"/>
                    </a:p>
                    <a:p>
                      <a:r>
                        <a:rPr kumimoji="1" lang="en-US" altLang="ja-JP" sz="1100" dirty="0" smtClean="0"/>
                        <a:t>    (Minimum)</a:t>
                      </a:r>
                      <a:endParaRPr kumimoji="1" lang="ja-JP" altLang="en-US" sz="1100" dirty="0"/>
                    </a:p>
                  </a:txBody>
                  <a:tcPr marL="68580" marR="68580" marT="34290" marB="34290"/>
                </a:tc>
                <a:tc>
                  <a:txBody>
                    <a:bodyPr/>
                    <a:lstStyle/>
                    <a:p>
                      <a:r>
                        <a:rPr kumimoji="1" lang="ja-JP" altLang="en-US" sz="1100" dirty="0" smtClean="0"/>
                        <a:t> 助成率</a:t>
                      </a:r>
                      <a:endParaRPr kumimoji="1" lang="ja-JP" altLang="en-US" sz="1100" dirty="0"/>
                    </a:p>
                  </a:txBody>
                  <a:tcPr marL="68580" marR="68580" marT="34290" marB="34290"/>
                </a:tc>
                <a:tc>
                  <a:txBody>
                    <a:bodyPr/>
                    <a:lstStyle/>
                    <a:p>
                      <a:r>
                        <a:rPr kumimoji="1" lang="ja-JP" altLang="en-US" sz="1100" dirty="0" smtClean="0"/>
                        <a:t>　  期間</a:t>
                      </a:r>
                      <a:endParaRPr kumimoji="1" lang="ja-JP" altLang="en-US" sz="1100" dirty="0"/>
                    </a:p>
                  </a:txBody>
                  <a:tcPr marL="68580" marR="68580" marT="34290" marB="34290"/>
                </a:tc>
                <a:tc>
                  <a:txBody>
                    <a:bodyPr/>
                    <a:lstStyle/>
                    <a:p>
                      <a:r>
                        <a:rPr kumimoji="1" lang="ja-JP" altLang="en-US" sz="1100" dirty="0" smtClean="0"/>
                        <a:t>   平均助成額</a:t>
                      </a:r>
                      <a:endParaRPr kumimoji="1" lang="ja-JP" altLang="en-US" sz="1100" dirty="0"/>
                    </a:p>
                  </a:txBody>
                  <a:tcPr marL="68580" marR="68580" marT="34290" marB="34290"/>
                </a:tc>
              </a:tr>
              <a:tr h="601829">
                <a:tc>
                  <a:txBody>
                    <a:bodyPr/>
                    <a:lstStyle/>
                    <a:p>
                      <a:r>
                        <a:rPr kumimoji="1" lang="ja-JP" altLang="en-US" sz="1100" dirty="0" smtClean="0"/>
                        <a:t>　</a:t>
                      </a:r>
                      <a:r>
                        <a:rPr kumimoji="1" lang="en-US" altLang="ja-JP" sz="1100" dirty="0" smtClean="0"/>
                        <a:t>Top</a:t>
                      </a:r>
                      <a:r>
                        <a:rPr kumimoji="1" lang="ja-JP" altLang="en-US" sz="1100" dirty="0" smtClean="0"/>
                        <a:t> </a:t>
                      </a:r>
                      <a:r>
                        <a:rPr kumimoji="1" lang="en-US" altLang="ja-JP" sz="1100" dirty="0" smtClean="0"/>
                        <a:t>Down</a:t>
                      </a:r>
                      <a:endParaRPr kumimoji="1" lang="ja-JP" altLang="en-US" sz="1100" dirty="0"/>
                    </a:p>
                  </a:txBody>
                  <a:tcPr marL="68580" marR="68580" marT="34290" marB="34290"/>
                </a:tc>
                <a:tc>
                  <a:txBody>
                    <a:bodyPr/>
                    <a:lstStyle/>
                    <a:p>
                      <a:r>
                        <a:rPr kumimoji="1" lang="en-US" altLang="ja-JP" sz="1100" dirty="0" smtClean="0"/>
                        <a:t>Research</a:t>
                      </a:r>
                      <a:r>
                        <a:rPr kumimoji="1" lang="ja-JP" altLang="en-US" sz="1100" dirty="0" smtClean="0"/>
                        <a:t>　</a:t>
                      </a:r>
                      <a:r>
                        <a:rPr kumimoji="1" lang="en-US" altLang="ja-JP" sz="1100" dirty="0" smtClean="0"/>
                        <a:t>&amp;</a:t>
                      </a:r>
                    </a:p>
                    <a:p>
                      <a:r>
                        <a:rPr kumimoji="1" lang="en-US" altLang="ja-JP" sz="1100" dirty="0" smtClean="0"/>
                        <a:t>Innovation Action</a:t>
                      </a:r>
                    </a:p>
                    <a:p>
                      <a:r>
                        <a:rPr kumimoji="1" lang="ja-JP" altLang="en-US" sz="1100" dirty="0" smtClean="0"/>
                        <a:t>　</a:t>
                      </a:r>
                      <a:r>
                        <a:rPr kumimoji="1" lang="en-US" altLang="ja-JP" sz="1100" baseline="0" dirty="0" smtClean="0"/>
                        <a:t> ( RIA )</a:t>
                      </a:r>
                      <a:endParaRPr kumimoji="1" lang="ja-JP" altLang="en-US" sz="1100" dirty="0"/>
                    </a:p>
                  </a:txBody>
                  <a:tcPr marL="68580" marR="68580" marT="34290" marB="34290"/>
                </a:tc>
                <a:tc>
                  <a:txBody>
                    <a:bodyPr/>
                    <a:lstStyle/>
                    <a:p>
                      <a:r>
                        <a:rPr kumimoji="1" lang="ja-JP" altLang="en-US" sz="1100" dirty="0" smtClean="0"/>
                        <a:t>基礎研究、開発、商品化技術の確立</a:t>
                      </a:r>
                      <a:endParaRPr kumimoji="1" lang="ja-JP" altLang="en-US" sz="1100" dirty="0"/>
                    </a:p>
                  </a:txBody>
                  <a:tcPr marL="68580" marR="68580" marT="34290" marB="34290"/>
                </a:tc>
                <a:tc>
                  <a:txBody>
                    <a:bodyPr/>
                    <a:lstStyle/>
                    <a:p>
                      <a:r>
                        <a:rPr kumimoji="1" lang="en-US" altLang="ja-JP" sz="1100" dirty="0" smtClean="0"/>
                        <a:t>3</a:t>
                      </a:r>
                      <a:r>
                        <a:rPr kumimoji="1" lang="ja-JP" altLang="en-US" sz="1100" dirty="0" err="1" smtClean="0"/>
                        <a:t>つの</a:t>
                      </a:r>
                      <a:r>
                        <a:rPr kumimoji="1" lang="en-US" altLang="ja-JP" sz="1100" dirty="0" smtClean="0"/>
                        <a:t>EU</a:t>
                      </a:r>
                      <a:r>
                        <a:rPr kumimoji="1" lang="ja-JP" altLang="en-US" sz="1100" dirty="0" smtClean="0"/>
                        <a:t>・関連国から３法人</a:t>
                      </a:r>
                      <a:endParaRPr kumimoji="1" lang="ja-JP" altLang="en-US" sz="1100" dirty="0"/>
                    </a:p>
                  </a:txBody>
                  <a:tcPr marL="68580" marR="68580" marT="34290" marB="34290"/>
                </a:tc>
                <a:tc>
                  <a:txBody>
                    <a:bodyPr/>
                    <a:lstStyle/>
                    <a:p>
                      <a:r>
                        <a:rPr kumimoji="1" lang="ja-JP" altLang="en-US" sz="1100" b="0" dirty="0" smtClean="0"/>
                        <a:t>  １００％</a:t>
                      </a:r>
                      <a:endParaRPr kumimoji="1" lang="ja-JP" altLang="en-US" sz="1100" b="0" dirty="0"/>
                    </a:p>
                  </a:txBody>
                  <a:tcPr marL="68580" marR="68580" marT="34290" marB="34290"/>
                </a:tc>
                <a:tc>
                  <a:txBody>
                    <a:bodyPr/>
                    <a:lstStyle/>
                    <a:p>
                      <a:r>
                        <a:rPr kumimoji="1" lang="ja-JP" altLang="en-US" sz="1100" dirty="0" smtClean="0"/>
                        <a:t>３６ </a:t>
                      </a:r>
                      <a:r>
                        <a:rPr kumimoji="1" lang="en-US" altLang="ja-JP" sz="1100" dirty="0" smtClean="0"/>
                        <a:t>- </a:t>
                      </a:r>
                      <a:r>
                        <a:rPr kumimoji="1" lang="ja-JP" altLang="en-US" sz="1100" dirty="0" smtClean="0"/>
                        <a:t>４８か月</a:t>
                      </a:r>
                      <a:endParaRPr kumimoji="1" lang="ja-JP" altLang="en-US" sz="1100" dirty="0"/>
                    </a:p>
                  </a:txBody>
                  <a:tcPr marL="68580" marR="68580" marT="34290" marB="34290"/>
                </a:tc>
                <a:tc>
                  <a:txBody>
                    <a:bodyPr/>
                    <a:lstStyle/>
                    <a:p>
                      <a:r>
                        <a:rPr kumimoji="1" lang="ja-JP" altLang="en-US" sz="1100" dirty="0" smtClean="0"/>
                        <a:t> €２．０ </a:t>
                      </a:r>
                      <a:r>
                        <a:rPr kumimoji="1" lang="en-US" altLang="ja-JP" sz="1100" dirty="0" smtClean="0"/>
                        <a:t>- </a:t>
                      </a:r>
                      <a:r>
                        <a:rPr kumimoji="1" lang="ja-JP" altLang="en-US" sz="1100" dirty="0" smtClean="0"/>
                        <a:t>５．０</a:t>
                      </a:r>
                      <a:r>
                        <a:rPr kumimoji="1" lang="en-US" altLang="ja-JP" sz="1100" dirty="0" smtClean="0">
                          <a:latin typeface="+mj-lt"/>
                        </a:rPr>
                        <a:t>M</a:t>
                      </a:r>
                      <a:endParaRPr kumimoji="1" lang="ja-JP" altLang="en-US" sz="1100" dirty="0">
                        <a:latin typeface="+mj-lt"/>
                      </a:endParaRPr>
                    </a:p>
                  </a:txBody>
                  <a:tcPr marL="68580" marR="68580" marT="34290" marB="34290"/>
                </a:tc>
              </a:tr>
              <a:tr h="543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　　　同</a:t>
                      </a:r>
                    </a:p>
                    <a:p>
                      <a:endParaRPr kumimoji="1" lang="ja-JP" altLang="en-US" sz="1100" dirty="0"/>
                    </a:p>
                  </a:txBody>
                  <a:tcPr marL="68580" marR="68580" marT="34290" marB="34290"/>
                </a:tc>
                <a:tc>
                  <a:txBody>
                    <a:bodyPr/>
                    <a:lstStyle/>
                    <a:p>
                      <a:r>
                        <a:rPr kumimoji="1" lang="en-US" altLang="ja-JP" sz="1100" dirty="0" smtClean="0"/>
                        <a:t>Innovation Action</a:t>
                      </a:r>
                    </a:p>
                    <a:p>
                      <a:r>
                        <a:rPr kumimoji="1" lang="en-US" altLang="ja-JP" sz="1100" dirty="0" smtClean="0"/>
                        <a:t>    (  IA  )</a:t>
                      </a:r>
                      <a:endParaRPr kumimoji="1" lang="ja-JP" altLang="en-US" sz="1100" dirty="0"/>
                    </a:p>
                  </a:txBody>
                  <a:tcPr marL="68580" marR="68580" marT="34290" marB="34290"/>
                </a:tc>
                <a:tc>
                  <a:txBody>
                    <a:bodyPr/>
                    <a:lstStyle/>
                    <a:p>
                      <a:r>
                        <a:rPr kumimoji="1" lang="ja-JP" altLang="en-US" sz="1100" dirty="0" smtClean="0"/>
                        <a:t>新たな商品やサービスの検討・企画</a:t>
                      </a:r>
                      <a:endParaRPr kumimoji="1" lang="ja-JP" altLang="en-US" sz="11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3</a:t>
                      </a:r>
                      <a:r>
                        <a:rPr kumimoji="1" lang="ja-JP" altLang="en-US" sz="1100" dirty="0" err="1" smtClean="0"/>
                        <a:t>つの</a:t>
                      </a:r>
                      <a:r>
                        <a:rPr kumimoji="1" lang="en-US" altLang="ja-JP" sz="1100" dirty="0" smtClean="0"/>
                        <a:t>EU</a:t>
                      </a:r>
                      <a:r>
                        <a:rPr kumimoji="1" lang="ja-JP" altLang="en-US" sz="1100" dirty="0" smtClean="0"/>
                        <a:t>・関連国から３法人</a:t>
                      </a:r>
                      <a:endParaRPr kumimoji="1" lang="en-US" altLang="ja-JP" sz="1100" dirty="0" smtClean="0"/>
                    </a:p>
                  </a:txBody>
                  <a:tcPr marL="68580" marR="68580" marT="34290" marB="34290"/>
                </a:tc>
                <a:tc>
                  <a:txBody>
                    <a:bodyPr/>
                    <a:lstStyle/>
                    <a:p>
                      <a:r>
                        <a:rPr kumimoji="1" lang="ja-JP" altLang="en-US" sz="1100" b="0" dirty="0" smtClean="0"/>
                        <a:t>  ７０％</a:t>
                      </a:r>
                      <a:endParaRPr kumimoji="1" lang="en-US" altLang="ja-JP" sz="1100" b="0" dirty="0" smtClean="0"/>
                    </a:p>
                    <a:p>
                      <a:endParaRPr kumimoji="1" lang="ja-JP" altLang="en-US" sz="1100" dirty="0"/>
                    </a:p>
                  </a:txBody>
                  <a:tcPr marL="68580" marR="68580" marT="34290" marB="34290"/>
                </a:tc>
                <a:tc>
                  <a:txBody>
                    <a:bodyPr/>
                    <a:lstStyle/>
                    <a:p>
                      <a:r>
                        <a:rPr kumimoji="1" lang="ja-JP" altLang="en-US" sz="1100" dirty="0" smtClean="0"/>
                        <a:t>３０ </a:t>
                      </a:r>
                      <a:r>
                        <a:rPr kumimoji="1" lang="en-US" altLang="ja-JP" sz="1100" dirty="0" smtClean="0"/>
                        <a:t>- </a:t>
                      </a:r>
                      <a:r>
                        <a:rPr kumimoji="1" lang="ja-JP" altLang="en-US" sz="1100" dirty="0" smtClean="0"/>
                        <a:t>３６か月</a:t>
                      </a:r>
                      <a:endParaRPr kumimoji="1" lang="ja-JP" altLang="en-US" sz="11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 €２．０ </a:t>
                      </a:r>
                      <a:r>
                        <a:rPr kumimoji="1" lang="en-US" altLang="ja-JP" sz="1100" dirty="0" smtClean="0"/>
                        <a:t>- </a:t>
                      </a:r>
                      <a:r>
                        <a:rPr kumimoji="1" lang="ja-JP" altLang="en-US" sz="1100" dirty="0" smtClean="0"/>
                        <a:t>５．０</a:t>
                      </a:r>
                      <a:r>
                        <a:rPr kumimoji="1" lang="en-US" altLang="ja-JP" sz="1100" dirty="0" smtClean="0">
                          <a:latin typeface="+mj-lt"/>
                        </a:rPr>
                        <a:t>M</a:t>
                      </a:r>
                      <a:endParaRPr kumimoji="1" lang="ja-JP" altLang="en-US" sz="1100" dirty="0" smtClean="0">
                        <a:latin typeface="+mj-lt"/>
                      </a:endParaRPr>
                    </a:p>
                    <a:p>
                      <a:endParaRPr kumimoji="1" lang="ja-JP" altLang="en-US" sz="1100" dirty="0"/>
                    </a:p>
                  </a:txBody>
                  <a:tcPr marL="68580" marR="68580" marT="34290" marB="34290"/>
                </a:tc>
              </a:tr>
              <a:tr h="635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　　　同</a:t>
                      </a:r>
                    </a:p>
                    <a:p>
                      <a:endParaRPr kumimoji="1" lang="ja-JP" altLang="en-US" sz="1100" dirty="0" smtClean="0"/>
                    </a:p>
                    <a:p>
                      <a:endParaRPr kumimoji="1" lang="ja-JP" altLang="en-US" sz="1100" dirty="0"/>
                    </a:p>
                  </a:txBody>
                  <a:tcPr marL="68580" marR="68580" marT="34290" marB="34290"/>
                </a:tc>
                <a:tc>
                  <a:txBody>
                    <a:bodyPr/>
                    <a:lstStyle/>
                    <a:p>
                      <a:r>
                        <a:rPr kumimoji="1" lang="en-US" altLang="ja-JP" sz="1100" dirty="0" smtClean="0"/>
                        <a:t>Coordination</a:t>
                      </a:r>
                      <a:r>
                        <a:rPr kumimoji="1" lang="ja-JP" altLang="en-US" sz="1100" dirty="0" smtClean="0"/>
                        <a:t>　＆　</a:t>
                      </a:r>
                      <a:r>
                        <a:rPr kumimoji="1" lang="en-US" altLang="ja-JP" sz="1100" dirty="0" smtClean="0"/>
                        <a:t>Support</a:t>
                      </a:r>
                      <a:r>
                        <a:rPr kumimoji="1" lang="ja-JP" altLang="en-US" sz="1100" dirty="0" smtClean="0"/>
                        <a:t>　</a:t>
                      </a:r>
                      <a:r>
                        <a:rPr kumimoji="1" lang="en-US" altLang="ja-JP" sz="1100" dirty="0" smtClean="0"/>
                        <a:t>Action</a:t>
                      </a:r>
                    </a:p>
                    <a:p>
                      <a:r>
                        <a:rPr kumimoji="1" lang="en-US" altLang="ja-JP" sz="1100" dirty="0" smtClean="0"/>
                        <a:t>   (  CSA  )</a:t>
                      </a:r>
                      <a:endParaRPr kumimoji="1" lang="ja-JP" altLang="en-US" sz="1100" dirty="0"/>
                    </a:p>
                  </a:txBody>
                  <a:tcPr marL="68580" marR="68580" marT="34290" marB="34290"/>
                </a:tc>
                <a:tc>
                  <a:txBody>
                    <a:bodyPr/>
                    <a:lstStyle/>
                    <a:p>
                      <a:r>
                        <a:rPr kumimoji="1" lang="ja-JP" altLang="en-US" sz="1100" dirty="0" smtClean="0"/>
                        <a:t>標準化、政策対話、</a:t>
                      </a:r>
                      <a:endParaRPr kumimoji="1" lang="en-US" altLang="ja-JP" sz="1100" dirty="0" smtClean="0"/>
                    </a:p>
                    <a:p>
                      <a:r>
                        <a:rPr kumimoji="1" lang="ja-JP" altLang="en-US" sz="1100" dirty="0" smtClean="0"/>
                        <a:t>普及</a:t>
                      </a:r>
                      <a:endParaRPr kumimoji="1" lang="ja-JP" altLang="en-US" sz="1100" dirty="0"/>
                    </a:p>
                  </a:txBody>
                  <a:tcPr marL="68580" marR="68580" marT="34290" marB="34290"/>
                </a:tc>
                <a:tc>
                  <a:txBody>
                    <a:bodyPr/>
                    <a:lstStyle/>
                    <a:p>
                      <a:r>
                        <a:rPr kumimoji="1" lang="en-US" altLang="ja-JP" sz="1100" dirty="0" smtClean="0"/>
                        <a:t>1</a:t>
                      </a:r>
                      <a:r>
                        <a:rPr kumimoji="1" lang="ja-JP" altLang="en-US" sz="1100" dirty="0" err="1" smtClean="0"/>
                        <a:t>つの</a:t>
                      </a:r>
                      <a:r>
                        <a:rPr kumimoji="1" lang="en-US" altLang="ja-JP" sz="1100" dirty="0" smtClean="0"/>
                        <a:t>EU</a:t>
                      </a:r>
                      <a:r>
                        <a:rPr kumimoji="1" lang="ja-JP" altLang="en-US" sz="1100" dirty="0" smtClean="0"/>
                        <a:t>・関連国から</a:t>
                      </a:r>
                      <a:r>
                        <a:rPr kumimoji="1" lang="en-US" altLang="ja-JP" sz="1100" dirty="0" smtClean="0"/>
                        <a:t>1</a:t>
                      </a:r>
                      <a:r>
                        <a:rPr kumimoji="1" lang="ja-JP" altLang="en-US" sz="1100" dirty="0" err="1" smtClean="0"/>
                        <a:t>つの</a:t>
                      </a:r>
                      <a:r>
                        <a:rPr kumimoji="1" lang="ja-JP" altLang="en-US" sz="1100" dirty="0" smtClean="0"/>
                        <a:t>法人</a:t>
                      </a:r>
                      <a:endParaRPr kumimoji="1" lang="ja-JP" altLang="en-US" sz="1100" dirty="0"/>
                    </a:p>
                  </a:txBody>
                  <a:tcPr marL="68580" marR="68580" marT="34290" marB="34290"/>
                </a:tc>
                <a:tc>
                  <a:txBody>
                    <a:bodyPr/>
                    <a:lstStyle/>
                    <a:p>
                      <a:r>
                        <a:rPr kumimoji="1" lang="ja-JP" altLang="en-US" sz="1100" b="0" dirty="0" smtClean="0"/>
                        <a:t>  １００％</a:t>
                      </a:r>
                      <a:endParaRPr kumimoji="1" lang="ja-JP" altLang="en-US" sz="1100" b="0" dirty="0"/>
                    </a:p>
                  </a:txBody>
                  <a:tcPr marL="68580" marR="68580" marT="34290" marB="34290"/>
                </a:tc>
                <a:tc>
                  <a:txBody>
                    <a:bodyPr/>
                    <a:lstStyle/>
                    <a:p>
                      <a:r>
                        <a:rPr kumimoji="1" lang="ja-JP" altLang="en-US" sz="1100" dirty="0" smtClean="0"/>
                        <a:t>１２ </a:t>
                      </a:r>
                      <a:r>
                        <a:rPr kumimoji="1" lang="en-US" altLang="ja-JP" sz="1100" dirty="0" smtClean="0"/>
                        <a:t>- </a:t>
                      </a:r>
                      <a:r>
                        <a:rPr kumimoji="1" lang="ja-JP" altLang="en-US" sz="1100" dirty="0" smtClean="0"/>
                        <a:t>３０か月</a:t>
                      </a:r>
                      <a:endParaRPr kumimoji="1" lang="ja-JP" altLang="en-US" sz="11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 €０．５ </a:t>
                      </a:r>
                      <a:r>
                        <a:rPr kumimoji="1" lang="en-US" altLang="ja-JP" sz="1100" dirty="0" smtClean="0"/>
                        <a:t>- </a:t>
                      </a:r>
                      <a:r>
                        <a:rPr kumimoji="1" lang="ja-JP" altLang="en-US" sz="1100" dirty="0" smtClean="0"/>
                        <a:t>２．０</a:t>
                      </a:r>
                      <a:r>
                        <a:rPr kumimoji="1" lang="en-US" altLang="ja-JP" sz="1100" dirty="0" smtClean="0">
                          <a:latin typeface="+mj-lt"/>
                        </a:rPr>
                        <a:t>M</a:t>
                      </a:r>
                      <a:endParaRPr kumimoji="1" lang="ja-JP" altLang="en-US" sz="1100" dirty="0" smtClean="0">
                        <a:latin typeface="+mj-lt"/>
                      </a:endParaRPr>
                    </a:p>
                    <a:p>
                      <a:endParaRPr kumimoji="1" lang="ja-JP" altLang="en-US" sz="1100" dirty="0"/>
                    </a:p>
                  </a:txBody>
                  <a:tcPr marL="68580" marR="68580" marT="34290" marB="34290"/>
                </a:tc>
              </a:tr>
              <a:tr h="597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　</a:t>
                      </a:r>
                      <a:r>
                        <a:rPr kumimoji="1" lang="en-US" altLang="ja-JP" sz="1100" dirty="0" smtClean="0">
                          <a:latin typeface="+mn-lt"/>
                        </a:rPr>
                        <a:t>Bottom</a:t>
                      </a:r>
                      <a:r>
                        <a:rPr kumimoji="1" lang="ja-JP" altLang="en-US" sz="1100" dirty="0" smtClean="0">
                          <a:latin typeface="+mn-lt"/>
                        </a:rPr>
                        <a:t> </a:t>
                      </a:r>
                      <a:r>
                        <a:rPr kumimoji="1" lang="en-US" altLang="ja-JP" sz="1100" dirty="0" smtClean="0">
                          <a:latin typeface="+mn-lt"/>
                        </a:rPr>
                        <a:t>U</a:t>
                      </a:r>
                      <a:r>
                        <a:rPr kumimoji="1" lang="ja-JP" altLang="en-US" sz="1100" b="1" dirty="0" smtClean="0">
                          <a:latin typeface="+mn-lt"/>
                        </a:rPr>
                        <a:t>ｐ</a:t>
                      </a:r>
                    </a:p>
                    <a:p>
                      <a:endParaRPr kumimoji="1" lang="ja-JP" altLang="en-US" sz="1100" dirty="0"/>
                    </a:p>
                  </a:txBody>
                  <a:tcPr marL="68580" marR="68580" marT="34290" marB="34290"/>
                </a:tc>
                <a:tc>
                  <a:txBody>
                    <a:bodyPr/>
                    <a:lstStyle/>
                    <a:p>
                      <a:r>
                        <a:rPr kumimoji="1" lang="en-US" altLang="ja-JP" sz="1100" dirty="0" smtClean="0"/>
                        <a:t>Research</a:t>
                      </a:r>
                      <a:r>
                        <a:rPr kumimoji="1" lang="en-US" altLang="ja-JP" sz="1100" baseline="0" dirty="0" smtClean="0"/>
                        <a:t> &amp; Innovation Staff Exchange</a:t>
                      </a:r>
                    </a:p>
                    <a:p>
                      <a:r>
                        <a:rPr kumimoji="1" lang="en-US" altLang="ja-JP" sz="1100" baseline="0" dirty="0" smtClean="0"/>
                        <a:t>   (  RISE  )</a:t>
                      </a:r>
                      <a:endParaRPr kumimoji="1" lang="ja-JP" altLang="en-US" sz="1100" dirty="0"/>
                    </a:p>
                  </a:txBody>
                  <a:tcPr marL="68580" marR="68580" marT="34290" marB="34290"/>
                </a:tc>
                <a:tc>
                  <a:txBody>
                    <a:bodyPr/>
                    <a:lstStyle/>
                    <a:p>
                      <a:r>
                        <a:rPr kumimoji="1" lang="ja-JP" altLang="en-US" sz="1100" dirty="0" smtClean="0"/>
                        <a:t>スタッフ・若手研究者のキャリア開発の為の</a:t>
                      </a:r>
                      <a:endParaRPr kumimoji="1" lang="en-US" altLang="ja-JP" sz="1100" dirty="0" smtClean="0"/>
                    </a:p>
                    <a:p>
                      <a:r>
                        <a:rPr kumimoji="1" lang="ja-JP" altLang="en-US" sz="1100" dirty="0" smtClean="0"/>
                        <a:t>短期交流</a:t>
                      </a:r>
                      <a:endParaRPr kumimoji="1" lang="en-US" altLang="ja-JP" sz="1100" dirty="0" smtClean="0"/>
                    </a:p>
                  </a:txBody>
                  <a:tcPr marL="68580" marR="68580" marT="34290" marB="34290"/>
                </a:tc>
                <a:tc>
                  <a:txBody>
                    <a:bodyPr/>
                    <a:lstStyle/>
                    <a:p>
                      <a:r>
                        <a:rPr kumimoji="1" lang="en-US" altLang="ja-JP" sz="1100" dirty="0" smtClean="0"/>
                        <a:t>2</a:t>
                      </a:r>
                      <a:r>
                        <a:rPr kumimoji="1" lang="ja-JP" altLang="en-US" sz="1100" dirty="0" err="1" smtClean="0"/>
                        <a:t>つの</a:t>
                      </a:r>
                      <a:r>
                        <a:rPr kumimoji="1" lang="en-US" altLang="ja-JP" sz="1100" dirty="0" smtClean="0"/>
                        <a:t>EU</a:t>
                      </a:r>
                      <a:r>
                        <a:rPr kumimoji="1" lang="ja-JP" altLang="en-US" sz="1100" dirty="0" smtClean="0"/>
                        <a:t>・関連国から</a:t>
                      </a:r>
                      <a:r>
                        <a:rPr kumimoji="1" lang="en-US" altLang="ja-JP" sz="1100" dirty="0" smtClean="0"/>
                        <a:t>2</a:t>
                      </a:r>
                      <a:r>
                        <a:rPr kumimoji="1" lang="ja-JP" altLang="en-US" sz="1100" dirty="0" smtClean="0"/>
                        <a:t>法人 </a:t>
                      </a:r>
                      <a:r>
                        <a:rPr kumimoji="1" lang="en-US" altLang="ja-JP" sz="1100" dirty="0" smtClean="0"/>
                        <a:t>+  </a:t>
                      </a:r>
                      <a:r>
                        <a:rPr kumimoji="1" lang="ja-JP" altLang="en-US" sz="1100" dirty="0" smtClean="0"/>
                        <a:t>第</a:t>
                      </a:r>
                      <a:r>
                        <a:rPr kumimoji="1" lang="en-US" altLang="ja-JP" sz="1100" dirty="0" smtClean="0"/>
                        <a:t>3</a:t>
                      </a:r>
                      <a:r>
                        <a:rPr kumimoji="1" lang="ja-JP" altLang="en-US" sz="1100" dirty="0" smtClean="0"/>
                        <a:t>者　（</a:t>
                      </a:r>
                      <a:r>
                        <a:rPr kumimoji="1" lang="en-US" altLang="ja-JP" sz="1100" dirty="0" smtClean="0"/>
                        <a:t>EU</a:t>
                      </a:r>
                      <a:r>
                        <a:rPr kumimoji="1" lang="ja-JP" altLang="en-US" sz="1100" dirty="0" smtClean="0"/>
                        <a:t>・関連国も可）</a:t>
                      </a:r>
                      <a:endParaRPr kumimoji="1" lang="en-US" altLang="ja-JP" sz="1100" dirty="0" smtClean="0"/>
                    </a:p>
                  </a:txBody>
                  <a:tcPr marL="68580" marR="68580" marT="34290" marB="34290"/>
                </a:tc>
                <a:tc>
                  <a:txBody>
                    <a:bodyPr/>
                    <a:lstStyle/>
                    <a:p>
                      <a:r>
                        <a:rPr kumimoji="1" lang="ja-JP" altLang="en-US" sz="1100" b="0" dirty="0" smtClean="0"/>
                        <a:t>  １００</a:t>
                      </a:r>
                      <a:r>
                        <a:rPr kumimoji="1" lang="en-US" altLang="ja-JP" sz="1100" b="0" dirty="0" smtClean="0"/>
                        <a:t>%</a:t>
                      </a:r>
                      <a:endParaRPr kumimoji="1" lang="ja-JP" altLang="en-US" sz="1100" b="0" dirty="0"/>
                    </a:p>
                  </a:txBody>
                  <a:tcPr marL="68580" marR="68580" marT="34290" marB="34290"/>
                </a:tc>
                <a:tc>
                  <a:txBody>
                    <a:bodyPr/>
                    <a:lstStyle/>
                    <a:p>
                      <a:r>
                        <a:rPr kumimoji="1" lang="ja-JP" altLang="en-US" sz="1100" dirty="0" smtClean="0"/>
                        <a:t>４８か月以内</a:t>
                      </a:r>
                      <a:endParaRPr kumimoji="1" lang="ja-JP" altLang="en-US" sz="11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 €０．１ </a:t>
                      </a:r>
                      <a:r>
                        <a:rPr kumimoji="1" lang="en-US" altLang="ja-JP" sz="1100" dirty="0" smtClean="0"/>
                        <a:t>- </a:t>
                      </a:r>
                      <a:r>
                        <a:rPr kumimoji="1" lang="ja-JP" altLang="en-US" sz="1100" dirty="0" smtClean="0"/>
                        <a:t>０．８</a:t>
                      </a:r>
                      <a:r>
                        <a:rPr kumimoji="1" lang="en-US" altLang="ja-JP" sz="1100" dirty="0" smtClean="0">
                          <a:latin typeface="+mj-lt"/>
                        </a:rPr>
                        <a:t>M</a:t>
                      </a:r>
                      <a:endParaRPr kumimoji="1" lang="ja-JP" altLang="en-US" sz="1100" dirty="0" smtClean="0">
                        <a:latin typeface="+mj-lt"/>
                      </a:endParaRPr>
                    </a:p>
                    <a:p>
                      <a:endParaRPr kumimoji="1" lang="ja-JP" altLang="en-US" sz="1100" dirty="0" smtClean="0"/>
                    </a:p>
                    <a:p>
                      <a:endParaRPr kumimoji="1" lang="ja-JP" altLang="en-US" sz="1100" dirty="0"/>
                    </a:p>
                  </a:txBody>
                  <a:tcPr marL="68580" marR="68580" marT="34290" marB="34290"/>
                </a:tc>
              </a:tr>
            </a:tbl>
          </a:graphicData>
        </a:graphic>
      </p:graphicFrame>
      <p:sp>
        <p:nvSpPr>
          <p:cNvPr id="5" name="テキスト ボックス 4"/>
          <p:cNvSpPr txBox="1"/>
          <p:nvPr/>
        </p:nvSpPr>
        <p:spPr>
          <a:xfrm>
            <a:off x="2459154" y="211187"/>
            <a:ext cx="3691260" cy="523220"/>
          </a:xfrm>
          <a:prstGeom prst="rect">
            <a:avLst/>
          </a:prstGeom>
          <a:noFill/>
        </p:spPr>
        <p:txBody>
          <a:bodyPr wrap="square" rtlCol="0">
            <a:spAutoFit/>
          </a:bodyPr>
          <a:lstStyle/>
          <a:p>
            <a:r>
              <a:rPr kumimoji="1" lang="ja-JP" altLang="en-US" sz="1500" b="0" dirty="0">
                <a:solidFill>
                  <a:prstClr val="black"/>
                </a:solidFill>
                <a:latin typeface="ＭＳ Ｐゴシック" panose="020B0600070205080204" pitchFamily="50" charset="-128"/>
                <a:ea typeface="ＭＳ Ｐゴシック"/>
                <a:cs typeface="Times New Roman" panose="02020603050405020304" pitchFamily="18" charset="0"/>
              </a:rPr>
              <a:t>　</a:t>
            </a:r>
            <a:r>
              <a:rPr kumimoji="1" lang="ja-JP" altLang="en-US" sz="2800" b="0" dirty="0">
                <a:solidFill>
                  <a:prstClr val="black"/>
                </a:solidFill>
                <a:latin typeface="Times New Roman" panose="02020603050405020304" pitchFamily="18" charset="0"/>
                <a:ea typeface="ＭＳ Ｐゴシック"/>
                <a:cs typeface="Times New Roman" panose="02020603050405020304" pitchFamily="18" charset="0"/>
              </a:rPr>
              <a:t>共同研究</a:t>
            </a:r>
            <a:r>
              <a:rPr kumimoji="1" lang="ja-JP" altLang="en-US" sz="2800" b="0" dirty="0" smtClean="0">
                <a:solidFill>
                  <a:prstClr val="black"/>
                </a:solidFill>
                <a:latin typeface="Times New Roman" panose="02020603050405020304" pitchFamily="18" charset="0"/>
                <a:ea typeface="ＭＳ Ｐゴシック"/>
                <a:cs typeface="Times New Roman" panose="02020603050405020304" pitchFamily="18" charset="0"/>
              </a:rPr>
              <a:t>の実施要件</a:t>
            </a:r>
            <a:endParaRPr kumimoji="1" lang="en-US" altLang="ja-JP" sz="2800" b="0" dirty="0" smtClean="0">
              <a:solidFill>
                <a:prstClr val="black"/>
              </a:solidFill>
              <a:latin typeface="Times New Roman" panose="02020603050405020304" pitchFamily="18" charset="0"/>
              <a:ea typeface="ＭＳ Ｐゴシック"/>
              <a:cs typeface="Times New Roman" panose="02020603050405020304" pitchFamily="18" charset="0"/>
            </a:endParaRPr>
          </a:p>
        </p:txBody>
      </p:sp>
      <p:pic>
        <p:nvPicPr>
          <p:cNvPr id="2" name="図 1"/>
          <p:cNvPicPr>
            <a:picLocks noChangeAspect="1"/>
          </p:cNvPicPr>
          <p:nvPr/>
        </p:nvPicPr>
        <p:blipFill>
          <a:blip r:embed="rId2"/>
          <a:stretch>
            <a:fillRect/>
          </a:stretch>
        </p:blipFill>
        <p:spPr>
          <a:xfrm>
            <a:off x="619968" y="4757379"/>
            <a:ext cx="8114479" cy="877900"/>
          </a:xfrm>
          <a:prstGeom prst="rect">
            <a:avLst/>
          </a:prstGeom>
        </p:spPr>
      </p:pic>
    </p:spTree>
    <p:extLst>
      <p:ext uri="{BB962C8B-B14F-4D97-AF65-F5344CB8AC3E}">
        <p14:creationId xmlns:p14="http://schemas.microsoft.com/office/powerpoint/2010/main" val="340145065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矢印 10"/>
          <p:cNvSpPr/>
          <p:nvPr/>
        </p:nvSpPr>
        <p:spPr>
          <a:xfrm rot="10800000">
            <a:off x="6588658" y="3316900"/>
            <a:ext cx="2178824" cy="4397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sz="1800" b="0">
              <a:solidFill>
                <a:prstClr val="white"/>
              </a:solidFill>
            </a:endParaRPr>
          </a:p>
        </p:txBody>
      </p:sp>
      <p:sp>
        <p:nvSpPr>
          <p:cNvPr id="10" name="テキスト ボックス 9"/>
          <p:cNvSpPr txBox="1"/>
          <p:nvPr/>
        </p:nvSpPr>
        <p:spPr>
          <a:xfrm>
            <a:off x="6686094" y="3384740"/>
            <a:ext cx="2307666" cy="338554"/>
          </a:xfrm>
          <a:prstGeom prst="rect">
            <a:avLst/>
          </a:prstGeom>
          <a:noFill/>
        </p:spPr>
        <p:txBody>
          <a:bodyPr wrap="square" rtlCol="0">
            <a:spAutoFit/>
          </a:bodyPr>
          <a:lstStyle/>
          <a:p>
            <a:pPr fontAlgn="auto">
              <a:spcBef>
                <a:spcPts val="0"/>
              </a:spcBef>
              <a:spcAft>
                <a:spcPts val="0"/>
              </a:spcAft>
            </a:pPr>
            <a:r>
              <a:rPr kumimoji="1" lang="ja-JP" altLang="en-US" sz="1600" b="0" dirty="0" smtClean="0">
                <a:solidFill>
                  <a:prstClr val="white"/>
                </a:solidFill>
                <a:latin typeface="Calibri"/>
                <a:ea typeface="ＭＳ Ｐゴシック"/>
              </a:rPr>
              <a:t>年別の一覧 </a:t>
            </a:r>
            <a:r>
              <a:rPr kumimoji="1" lang="en-US" altLang="ja-JP" sz="1200" b="0" dirty="0" smtClean="0">
                <a:solidFill>
                  <a:prstClr val="white"/>
                </a:solidFill>
                <a:latin typeface="Calibri"/>
                <a:ea typeface="ＭＳ Ｐゴシック"/>
              </a:rPr>
              <a:t>(</a:t>
            </a:r>
            <a:r>
              <a:rPr kumimoji="1" lang="ja-JP" altLang="en-US" sz="1200" dirty="0" smtClean="0">
                <a:solidFill>
                  <a:prstClr val="white"/>
                </a:solidFill>
                <a:latin typeface="Calibri"/>
                <a:ea typeface="ＭＳ Ｐゴシック"/>
              </a:rPr>
              <a:t>参考和訳付</a:t>
            </a:r>
            <a:r>
              <a:rPr kumimoji="1" lang="ja-JP" altLang="en-US" sz="1600" b="0" dirty="0" smtClean="0">
                <a:solidFill>
                  <a:prstClr val="white"/>
                </a:solidFill>
                <a:latin typeface="Calibri"/>
                <a:ea typeface="ＭＳ Ｐゴシック"/>
              </a:rPr>
              <a:t>）</a:t>
            </a:r>
            <a:endParaRPr kumimoji="1" lang="en-US" altLang="ja-JP" sz="1600" b="0" dirty="0" smtClean="0">
              <a:solidFill>
                <a:prstClr val="white"/>
              </a:solidFill>
              <a:latin typeface="Calibri"/>
              <a:ea typeface="ＭＳ Ｐゴシック"/>
            </a:endParaRPr>
          </a:p>
        </p:txBody>
      </p:sp>
      <p:sp>
        <p:nvSpPr>
          <p:cNvPr id="13" name="右矢印 12"/>
          <p:cNvSpPr/>
          <p:nvPr/>
        </p:nvSpPr>
        <p:spPr>
          <a:xfrm rot="10800000">
            <a:off x="6588658" y="4793119"/>
            <a:ext cx="2178824" cy="4461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sz="1800" b="0">
              <a:solidFill>
                <a:prstClr val="white"/>
              </a:solidFill>
            </a:endParaRPr>
          </a:p>
        </p:txBody>
      </p:sp>
      <p:sp>
        <p:nvSpPr>
          <p:cNvPr id="14" name="テキスト ボックス 13"/>
          <p:cNvSpPr txBox="1"/>
          <p:nvPr/>
        </p:nvSpPr>
        <p:spPr>
          <a:xfrm>
            <a:off x="6765831" y="4846940"/>
            <a:ext cx="1956217" cy="338554"/>
          </a:xfrm>
          <a:prstGeom prst="rect">
            <a:avLst/>
          </a:prstGeom>
          <a:noFill/>
        </p:spPr>
        <p:txBody>
          <a:bodyPr wrap="square" rtlCol="0">
            <a:spAutoFit/>
          </a:bodyPr>
          <a:lstStyle/>
          <a:p>
            <a:pPr fontAlgn="auto">
              <a:spcBef>
                <a:spcPts val="0"/>
              </a:spcBef>
              <a:spcAft>
                <a:spcPts val="0"/>
              </a:spcAft>
            </a:pPr>
            <a:r>
              <a:rPr kumimoji="1" lang="ja-JP" altLang="en-US" sz="1600" b="0" dirty="0" smtClean="0">
                <a:solidFill>
                  <a:prstClr val="white"/>
                </a:solidFill>
                <a:latin typeface="Calibri"/>
                <a:ea typeface="ＭＳ Ｐゴシック"/>
              </a:rPr>
              <a:t>締切日順 （</a:t>
            </a:r>
            <a:r>
              <a:rPr kumimoji="1" lang="ja-JP" altLang="en-US" sz="1200" dirty="0" smtClean="0">
                <a:solidFill>
                  <a:prstClr val="white"/>
                </a:solidFill>
                <a:latin typeface="Calibri"/>
                <a:ea typeface="ＭＳ Ｐゴシック"/>
              </a:rPr>
              <a:t>個別</a:t>
            </a:r>
            <a:r>
              <a:rPr kumimoji="1" lang="ja-JP" altLang="en-US" sz="1600" b="0" dirty="0" smtClean="0">
                <a:solidFill>
                  <a:prstClr val="white"/>
                </a:solidFill>
                <a:latin typeface="Calibri"/>
                <a:ea typeface="ＭＳ Ｐゴシック"/>
              </a:rPr>
              <a:t>）</a:t>
            </a:r>
            <a:endParaRPr kumimoji="1" lang="ja-JP" altLang="en-US" sz="1600" b="0" dirty="0">
              <a:solidFill>
                <a:prstClr val="white"/>
              </a:solidFill>
              <a:latin typeface="Calibri"/>
              <a:ea typeface="ＭＳ Ｐゴシック"/>
            </a:endParaRPr>
          </a:p>
        </p:txBody>
      </p:sp>
      <p:sp>
        <p:nvSpPr>
          <p:cNvPr id="12" name="テキスト ボックス 11"/>
          <p:cNvSpPr txBox="1"/>
          <p:nvPr/>
        </p:nvSpPr>
        <p:spPr>
          <a:xfrm>
            <a:off x="1571425" y="153681"/>
            <a:ext cx="5194406" cy="954107"/>
          </a:xfrm>
          <a:prstGeom prst="rect">
            <a:avLst/>
          </a:prstGeom>
          <a:noFill/>
        </p:spPr>
        <p:txBody>
          <a:bodyPr wrap="square" rtlCol="0">
            <a:spAutoFit/>
          </a:bodyPr>
          <a:lstStyle/>
          <a:p>
            <a:r>
              <a:rPr kumimoji="1" lang="en-GB" sz="2800" b="0" dirty="0" smtClean="0">
                <a:solidFill>
                  <a:prstClr val="black"/>
                </a:solidFill>
                <a:latin typeface="Calibri Light"/>
                <a:ea typeface="ＭＳ Ｐゴシック" pitchFamily="50" charset="-128"/>
              </a:rPr>
              <a:t>         Coordinated Calls &amp; </a:t>
            </a:r>
          </a:p>
          <a:p>
            <a:r>
              <a:rPr kumimoji="1" lang="en-GB" sz="2800" b="0" dirty="0" smtClean="0">
                <a:solidFill>
                  <a:prstClr val="black"/>
                </a:solidFill>
                <a:latin typeface="Calibri Light"/>
                <a:ea typeface="ＭＳ Ｐゴシック" pitchFamily="50" charset="-128"/>
              </a:rPr>
              <a:t>Japan mentioned in Open Calls</a:t>
            </a:r>
            <a:endParaRPr kumimoji="1" lang="en-GB" sz="2800" b="0" dirty="0">
              <a:solidFill>
                <a:prstClr val="black"/>
              </a:solidFill>
              <a:latin typeface="Calibri Light"/>
              <a:ea typeface="ＭＳ Ｐゴシック" pitchFamily="50" charset="-128"/>
            </a:endParaRPr>
          </a:p>
        </p:txBody>
      </p:sp>
      <p:sp>
        <p:nvSpPr>
          <p:cNvPr id="8" name="右矢印 7"/>
          <p:cNvSpPr/>
          <p:nvPr/>
        </p:nvSpPr>
        <p:spPr>
          <a:xfrm>
            <a:off x="398923" y="3895732"/>
            <a:ext cx="1581463" cy="49899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sz="1800" b="0">
              <a:solidFill>
                <a:prstClr val="white"/>
              </a:solidFill>
            </a:endParaRPr>
          </a:p>
        </p:txBody>
      </p:sp>
      <p:sp>
        <p:nvSpPr>
          <p:cNvPr id="15" name="テキスト ボックス 14"/>
          <p:cNvSpPr txBox="1"/>
          <p:nvPr/>
        </p:nvSpPr>
        <p:spPr>
          <a:xfrm>
            <a:off x="398923" y="4014422"/>
            <a:ext cx="1463862" cy="261610"/>
          </a:xfrm>
          <a:prstGeom prst="rect">
            <a:avLst/>
          </a:prstGeom>
          <a:noFill/>
        </p:spPr>
        <p:txBody>
          <a:bodyPr wrap="none" rtlCol="0">
            <a:spAutoFit/>
          </a:bodyPr>
          <a:lstStyle/>
          <a:p>
            <a:pPr fontAlgn="auto">
              <a:spcBef>
                <a:spcPts val="0"/>
              </a:spcBef>
              <a:spcAft>
                <a:spcPts val="0"/>
              </a:spcAft>
            </a:pPr>
            <a:r>
              <a:rPr kumimoji="1" lang="en-US" altLang="ja-JP" sz="1100" dirty="0" smtClean="0">
                <a:solidFill>
                  <a:prstClr val="white"/>
                </a:solidFill>
                <a:latin typeface="Calibri"/>
                <a:ea typeface="ＭＳ Ｐゴシック"/>
              </a:rPr>
              <a:t>Horizon</a:t>
            </a:r>
            <a:r>
              <a:rPr kumimoji="1" lang="ja-JP" altLang="en-US" sz="1100" dirty="0" smtClean="0">
                <a:solidFill>
                  <a:prstClr val="white"/>
                </a:solidFill>
                <a:latin typeface="Calibri"/>
                <a:ea typeface="ＭＳ Ｐゴシック"/>
              </a:rPr>
              <a:t>全ての公募へ</a:t>
            </a:r>
            <a:endParaRPr kumimoji="1" lang="ja-JP" altLang="en-US" sz="1100" dirty="0">
              <a:solidFill>
                <a:prstClr val="white"/>
              </a:solidFill>
              <a:latin typeface="Calibri"/>
              <a:ea typeface="ＭＳ Ｐゴシック"/>
            </a:endParaRPr>
          </a:p>
        </p:txBody>
      </p:sp>
      <p:sp>
        <p:nvSpPr>
          <p:cNvPr id="16" name="テキスト ボックス 15"/>
          <p:cNvSpPr txBox="1"/>
          <p:nvPr/>
        </p:nvSpPr>
        <p:spPr>
          <a:xfrm>
            <a:off x="6588658" y="6393144"/>
            <a:ext cx="2405102" cy="307777"/>
          </a:xfrm>
          <a:prstGeom prst="rect">
            <a:avLst/>
          </a:prstGeom>
          <a:noFill/>
        </p:spPr>
        <p:txBody>
          <a:bodyPr wrap="square" rtlCol="0">
            <a:spAutoFit/>
          </a:bodyPr>
          <a:lstStyle/>
          <a:p>
            <a:pPr fontAlgn="auto">
              <a:spcBef>
                <a:spcPts val="0"/>
              </a:spcBef>
              <a:spcAft>
                <a:spcPts val="0"/>
              </a:spcAft>
            </a:pPr>
            <a:r>
              <a:rPr kumimoji="1" lang="en-US" altLang="ja-JP" sz="1400" b="0" dirty="0" smtClean="0">
                <a:solidFill>
                  <a:prstClr val="black"/>
                </a:solidFill>
                <a:latin typeface="Calibri"/>
                <a:ea typeface="ＭＳ Ｐゴシック"/>
              </a:rPr>
              <a:t>NCP</a:t>
            </a:r>
            <a:r>
              <a:rPr kumimoji="1" lang="en-US" altLang="ja-JP" sz="1400" b="0" dirty="0">
                <a:solidFill>
                  <a:prstClr val="black"/>
                </a:solidFill>
                <a:latin typeface="Calibri"/>
                <a:ea typeface="ＭＳ Ｐゴシック"/>
              </a:rPr>
              <a:t>-</a:t>
            </a:r>
            <a:r>
              <a:rPr kumimoji="1" lang="en-US" altLang="ja-JP" sz="1400" b="0" dirty="0" smtClean="0">
                <a:solidFill>
                  <a:prstClr val="black"/>
                </a:solidFill>
                <a:latin typeface="Calibri"/>
                <a:ea typeface="ＭＳ Ｐゴシック"/>
              </a:rPr>
              <a:t>Japan</a:t>
            </a:r>
            <a:r>
              <a:rPr kumimoji="1" lang="ja-JP" altLang="en-US" sz="1400" b="0" dirty="0" smtClean="0">
                <a:solidFill>
                  <a:prstClr val="black"/>
                </a:solidFill>
                <a:latin typeface="Calibri"/>
                <a:ea typeface="ＭＳ Ｐゴシック"/>
              </a:rPr>
              <a:t>　ホームページより</a:t>
            </a:r>
            <a:endParaRPr kumimoji="1" lang="ja-JP" altLang="en-US" sz="1400" b="0" dirty="0">
              <a:solidFill>
                <a:prstClr val="black"/>
              </a:solidFill>
              <a:latin typeface="Calibri"/>
              <a:ea typeface="ＭＳ Ｐゴシック"/>
            </a:endParaRPr>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1" r="-2003" b="25333"/>
          <a:stretch/>
        </p:blipFill>
        <p:spPr>
          <a:xfrm>
            <a:off x="2114620" y="1194168"/>
            <a:ext cx="4410427" cy="5403129"/>
          </a:xfrm>
          <a:prstGeom prst="rect">
            <a:avLst/>
          </a:prstGeom>
        </p:spPr>
      </p:pic>
    </p:spTree>
    <p:extLst>
      <p:ext uri="{BB962C8B-B14F-4D97-AF65-F5344CB8AC3E}">
        <p14:creationId xmlns:p14="http://schemas.microsoft.com/office/powerpoint/2010/main" val="29803379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txBox="1">
            <a:spLocks/>
          </p:cNvSpPr>
          <p:nvPr/>
        </p:nvSpPr>
        <p:spPr bwMode="auto">
          <a:xfrm>
            <a:off x="612775" y="139065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lvl1pPr defTabSz="449263" eaLnBrk="0" hangingPunct="0">
              <a:defRPr>
                <a:solidFill>
                  <a:schemeClr val="tx1"/>
                </a:solidFill>
                <a:latin typeface="Verdana" pitchFamily="34" charset="0"/>
                <a:cs typeface="Arial" pitchFamily="34" charset="0"/>
              </a:defRPr>
            </a:lvl1pPr>
            <a:lvl2pPr marL="742950" indent="-285750" defTabSz="449263" eaLnBrk="0" hangingPunct="0">
              <a:defRPr>
                <a:solidFill>
                  <a:schemeClr val="tx1"/>
                </a:solidFill>
                <a:latin typeface="Verdana" pitchFamily="34" charset="0"/>
                <a:cs typeface="Arial" pitchFamily="34" charset="0"/>
              </a:defRPr>
            </a:lvl2pPr>
            <a:lvl3pPr marL="1143000" indent="-228600" defTabSz="449263" eaLnBrk="0" hangingPunct="0">
              <a:defRPr>
                <a:solidFill>
                  <a:schemeClr val="tx1"/>
                </a:solidFill>
                <a:latin typeface="Verdana" pitchFamily="34" charset="0"/>
                <a:cs typeface="Arial" pitchFamily="34" charset="0"/>
              </a:defRPr>
            </a:lvl3pPr>
            <a:lvl4pPr marL="1600200" indent="-228600" defTabSz="449263" eaLnBrk="0" hangingPunct="0">
              <a:defRPr>
                <a:solidFill>
                  <a:schemeClr val="tx1"/>
                </a:solidFill>
                <a:latin typeface="Verdana" pitchFamily="34" charset="0"/>
                <a:cs typeface="Arial" pitchFamily="34" charset="0"/>
              </a:defRPr>
            </a:lvl4pPr>
            <a:lvl5pPr marL="2057400" indent="-228600" defTabSz="449263" eaLnBrk="0" hangingPunct="0">
              <a:defRPr>
                <a:solidFill>
                  <a:schemeClr val="tx1"/>
                </a:solidFill>
                <a:latin typeface="Verdana" pitchFamily="34" charset="0"/>
                <a:cs typeface="Arial" pitchFamily="34" charset="0"/>
              </a:defRPr>
            </a:lvl5pPr>
            <a:lvl6pPr marL="2514600" indent="-228600" defTabSz="449263"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449263"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449263"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449263"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buClr>
                <a:srgbClr val="0070C0"/>
              </a:buClr>
              <a:buFont typeface="Times New Roman" pitchFamily="18" charset="0"/>
              <a:buNone/>
            </a:pPr>
            <a:r>
              <a:rPr lang="en-GB" altLang="en-US" sz="2300" b="0" smtClean="0">
                <a:solidFill>
                  <a:srgbClr val="00B0F0"/>
                </a:solidFill>
                <a:ea typeface="+mn-ea"/>
              </a:rPr>
              <a:t>	</a:t>
            </a:r>
            <a:r>
              <a:rPr lang="en-GB" altLang="en-US" sz="3000" b="0" smtClean="0">
                <a:solidFill>
                  <a:srgbClr val="0F5494"/>
                </a:solidFill>
                <a:ea typeface="MS PGothic" pitchFamily="50" charset="-128"/>
              </a:rPr>
              <a:t>Excellent science </a:t>
            </a:r>
            <a:r>
              <a:rPr lang="en-GB" altLang="en-US" sz="2300" b="0" smtClean="0">
                <a:solidFill>
                  <a:srgbClr val="00B0F0"/>
                </a:solidFill>
                <a:ea typeface="+mn-ea"/>
              </a:rPr>
              <a:t/>
            </a:r>
            <a:br>
              <a:rPr lang="en-GB" altLang="en-US" sz="2300" b="0" smtClean="0">
                <a:solidFill>
                  <a:srgbClr val="00B0F0"/>
                </a:solidFill>
                <a:ea typeface="+mn-ea"/>
              </a:rPr>
            </a:br>
            <a:r>
              <a:rPr lang="en-GB" altLang="en-US" sz="2300" b="0" smtClean="0">
                <a:solidFill>
                  <a:srgbClr val="00B0F0"/>
                </a:solidFill>
                <a:ea typeface="+mn-ea"/>
              </a:rPr>
              <a:t>								</a:t>
            </a:r>
            <a:endParaRPr lang="en-GB" altLang="en-US" sz="2300" b="0" smtClean="0">
              <a:solidFill>
                <a:srgbClr val="0070C0"/>
              </a:solidFill>
              <a:ea typeface="+mn-ea"/>
            </a:endParaRPr>
          </a:p>
        </p:txBody>
      </p:sp>
      <p:sp>
        <p:nvSpPr>
          <p:cNvPr id="26627" name="Slide Number Placeholder 1"/>
          <p:cNvSpPr>
            <a:spLocks noGrp="1"/>
          </p:cNvSpPr>
          <p:nvPr>
            <p:ph type="sldNum" sz="quarter" idx="12"/>
          </p:nvPr>
        </p:nvSpPr>
        <p:spPr>
          <a:noFill/>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D8D69854-7F7F-4443-A380-1AA0E686A158}" type="slidenum">
              <a:rPr lang="en-GB" altLang="en-US" smtClean="0">
                <a:solidFill>
                  <a:srgbClr val="000000"/>
                </a:solidFill>
                <a:latin typeface="Arial" pitchFamily="34" charset="0"/>
                <a:ea typeface="MS PGothic" pitchFamily="50" charset="-128"/>
              </a:rPr>
              <a:pPr eaLnBrk="1" hangingPunct="1"/>
              <a:t>18</a:t>
            </a:fld>
            <a:endParaRPr lang="en-GB" altLang="en-US" smtClean="0">
              <a:solidFill>
                <a:srgbClr val="000000"/>
              </a:solidFill>
              <a:latin typeface="Arial" pitchFamily="34" charset="0"/>
              <a:ea typeface="MS PGothic" pitchFamily="50" charset="-128"/>
            </a:endParaRPr>
          </a:p>
        </p:txBody>
      </p:sp>
      <p:pic>
        <p:nvPicPr>
          <p:cNvPr id="266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251950" cy="126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2"/>
          <p:cNvPicPr>
            <a:picLocks noChangeAspect="1" noChangeArrowheads="1"/>
          </p:cNvPicPr>
          <p:nvPr/>
        </p:nvPicPr>
        <p:blipFill>
          <a:blip r:embed="rId4">
            <a:extLst>
              <a:ext uri="{28A0092B-C50C-407E-A947-70E740481C1C}">
                <a14:useLocalDpi xmlns:a14="http://schemas.microsoft.com/office/drawing/2010/main" val="0"/>
              </a:ext>
            </a:extLst>
          </a:blip>
          <a:srcRect l="9981" t="18506" r="8859" b="5734"/>
          <a:stretch>
            <a:fillRect/>
          </a:stretch>
        </p:blipFill>
        <p:spPr bwMode="auto">
          <a:xfrm>
            <a:off x="5649913" y="1052513"/>
            <a:ext cx="2743200" cy="143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0" name="Line 22"/>
          <p:cNvSpPr>
            <a:spLocks noChangeShapeType="1"/>
          </p:cNvSpPr>
          <p:nvPr/>
        </p:nvSpPr>
        <p:spPr bwMode="auto">
          <a:xfrm>
            <a:off x="5076825" y="1700213"/>
            <a:ext cx="1023938" cy="123825"/>
          </a:xfrm>
          <a:prstGeom prst="line">
            <a:avLst/>
          </a:prstGeom>
          <a:noFill/>
          <a:ln w="698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z="1800" b="0" smtClean="0">
              <a:solidFill>
                <a:srgbClr val="000000"/>
              </a:solidFill>
              <a:ea typeface="+mn-ea"/>
              <a:cs typeface="Arial" pitchFamily="34" charset="0"/>
            </a:endParaRPr>
          </a:p>
        </p:txBody>
      </p:sp>
      <p:sp>
        <p:nvSpPr>
          <p:cNvPr id="26631" name="Rectangle 1"/>
          <p:cNvSpPr>
            <a:spLocks noChangeArrowheads="1"/>
          </p:cNvSpPr>
          <p:nvPr/>
        </p:nvSpPr>
        <p:spPr bwMode="auto">
          <a:xfrm>
            <a:off x="2217738" y="1876425"/>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20000"/>
              </a:spcBef>
              <a:buClr>
                <a:srgbClr val="0F5494"/>
              </a:buClr>
            </a:pPr>
            <a:r>
              <a:rPr lang="en-GB" altLang="en-US" sz="1800" smtClean="0">
                <a:solidFill>
                  <a:srgbClr val="0070C0"/>
                </a:solidFill>
                <a:latin typeface="Arial Narrow" pitchFamily="34" charset="0"/>
                <a:ea typeface="+mn-ea"/>
                <a:cs typeface="Arial" pitchFamily="34" charset="0"/>
              </a:rPr>
              <a:t>(EUR 24 billion)</a:t>
            </a:r>
          </a:p>
        </p:txBody>
      </p:sp>
      <p:pic>
        <p:nvPicPr>
          <p:cNvPr id="26632" name="Picture 6"/>
          <p:cNvPicPr>
            <a:picLocks noChangeAspect="1" noChangeArrowheads="1"/>
          </p:cNvPicPr>
          <p:nvPr/>
        </p:nvPicPr>
        <p:blipFill>
          <a:blip r:embed="rId5">
            <a:extLst>
              <a:ext uri="{28A0092B-C50C-407E-A947-70E740481C1C}">
                <a14:useLocalDpi xmlns:a14="http://schemas.microsoft.com/office/drawing/2010/main" val="0"/>
              </a:ext>
            </a:extLst>
          </a:blip>
          <a:srcRect t="7007" b="74622"/>
          <a:stretch>
            <a:fillRect/>
          </a:stretch>
        </p:blipFill>
        <p:spPr bwMode="auto">
          <a:xfrm>
            <a:off x="-15875" y="-144463"/>
            <a:ext cx="9182100" cy="127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Group 132"/>
          <p:cNvGraphicFramePr>
            <a:graphicFrameLocks/>
          </p:cNvGraphicFramePr>
          <p:nvPr/>
        </p:nvGraphicFramePr>
        <p:xfrm>
          <a:off x="604838" y="2259013"/>
          <a:ext cx="7994650" cy="5065712"/>
        </p:xfrm>
        <a:graphic>
          <a:graphicData uri="http://schemas.openxmlformats.org/drawingml/2006/table">
            <a:tbl>
              <a:tblPr/>
              <a:tblGrid>
                <a:gridCol w="7994650"/>
              </a:tblGrid>
              <a:tr h="1914530">
                <a:tc>
                  <a:txBody>
                    <a:bodyPr/>
                    <a:lstStyle/>
                    <a:p>
                      <a:pPr marL="378900" marR="0" lvl="0" indent="-342900" algn="l" defTabSz="512763" rtl="0" eaLnBrk="1" fontAlgn="base" latinLnBrk="0" hangingPunct="1">
                        <a:lnSpc>
                          <a:spcPct val="100000"/>
                        </a:lnSpc>
                        <a:spcBef>
                          <a:spcPct val="20000"/>
                        </a:spcBef>
                        <a:spcAft>
                          <a:spcPct val="0"/>
                        </a:spcAft>
                        <a:buClr>
                          <a:srgbClr val="0F5494"/>
                        </a:buClr>
                        <a:buSzTx/>
                        <a:buFont typeface="Arial" panose="020B0604020202020204" pitchFamily="34" charset="0"/>
                        <a:buChar char="•"/>
                        <a:tabLst/>
                      </a:pPr>
                      <a:r>
                        <a:rPr kumimoji="0" lang="en-GB" sz="1800" b="1" i="1" u="none" strike="noStrike" cap="none" normalizeH="0" baseline="0" noProof="0" dirty="0" smtClean="0">
                          <a:ln>
                            <a:noFill/>
                          </a:ln>
                          <a:solidFill>
                            <a:srgbClr val="0070C0"/>
                          </a:solidFill>
                          <a:effectLst/>
                          <a:latin typeface="Verdana" pitchFamily="32" charset="0"/>
                        </a:rPr>
                        <a:t>Marie </a:t>
                      </a:r>
                      <a:r>
                        <a:rPr kumimoji="0" lang="en-GB" sz="1800" b="1" i="1" u="none" strike="noStrike" cap="none" normalizeH="0" baseline="0" noProof="0" dirty="0" err="1" smtClean="0">
                          <a:ln>
                            <a:noFill/>
                          </a:ln>
                          <a:solidFill>
                            <a:srgbClr val="0070C0"/>
                          </a:solidFill>
                          <a:effectLst/>
                          <a:latin typeface="Verdana" pitchFamily="32" charset="0"/>
                        </a:rPr>
                        <a:t>Skłodowska</a:t>
                      </a:r>
                      <a:r>
                        <a:rPr kumimoji="0" lang="en-GB" sz="1800" b="1" i="1" u="none" strike="noStrike" cap="none" normalizeH="0" baseline="0" noProof="0" dirty="0" smtClean="0">
                          <a:ln>
                            <a:noFill/>
                          </a:ln>
                          <a:solidFill>
                            <a:srgbClr val="0070C0"/>
                          </a:solidFill>
                          <a:effectLst/>
                          <a:latin typeface="Verdana" pitchFamily="32" charset="0"/>
                        </a:rPr>
                        <a:t>-Curie actions </a:t>
                      </a:r>
                    </a:p>
                    <a:p>
                      <a:pPr marL="36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0" u="none" strike="noStrike" cap="none" normalizeH="0" baseline="0" noProof="0" dirty="0" smtClean="0">
                          <a:ln>
                            <a:noFill/>
                          </a:ln>
                          <a:solidFill>
                            <a:schemeClr val="bg1">
                              <a:lumMod val="50000"/>
                            </a:schemeClr>
                          </a:solidFill>
                          <a:effectLst/>
                          <a:latin typeface="Verdana" pitchFamily="32" charset="0"/>
                        </a:rPr>
                        <a:t>Providing opportunities for training and career development of individual researchers</a:t>
                      </a:r>
                      <a:endParaRPr kumimoji="0" lang="en-GB" sz="1800" b="1" i="0" u="none" strike="noStrike" cap="none" normalizeH="0" baseline="0" noProof="0" dirty="0" smtClean="0">
                        <a:ln>
                          <a:noFill/>
                        </a:ln>
                        <a:solidFill>
                          <a:srgbClr val="0070C0"/>
                        </a:solidFill>
                        <a:effectLst/>
                        <a:latin typeface="Verdana" pitchFamily="32" charset="0"/>
                      </a:endParaRPr>
                    </a:p>
                    <a:p>
                      <a:pPr marL="378900" marR="0" lvl="0" indent="-342900" algn="l" defTabSz="512763" rtl="0" eaLnBrk="1" fontAlgn="base" latinLnBrk="0" hangingPunct="1">
                        <a:lnSpc>
                          <a:spcPct val="100000"/>
                        </a:lnSpc>
                        <a:spcBef>
                          <a:spcPct val="20000"/>
                        </a:spcBef>
                        <a:spcAft>
                          <a:spcPct val="0"/>
                        </a:spcAft>
                        <a:buClr>
                          <a:srgbClr val="0F5494"/>
                        </a:buClr>
                        <a:buSzTx/>
                        <a:buFont typeface="Arial" panose="020B0604020202020204" pitchFamily="34" charset="0"/>
                        <a:buChar char="•"/>
                        <a:tabLst/>
                      </a:pPr>
                      <a:r>
                        <a:rPr kumimoji="0" lang="en-GB" sz="1800" b="1" i="1" u="none" strike="noStrike" cap="none" normalizeH="0" baseline="0" noProof="0" dirty="0" smtClean="0">
                          <a:ln>
                            <a:noFill/>
                          </a:ln>
                          <a:solidFill>
                            <a:srgbClr val="0070C0"/>
                          </a:solidFill>
                          <a:effectLst/>
                          <a:latin typeface="Verdana" pitchFamily="32" charset="0"/>
                        </a:rPr>
                        <a:t>European Research Council </a:t>
                      </a:r>
                    </a:p>
                    <a:p>
                      <a:pPr marL="36000" marR="0" lvl="0" indent="0" algn="l" defTabSz="512763" rtl="0" eaLnBrk="1" fontAlgn="base" latinLnBrk="0" hangingPunct="1">
                        <a:lnSpc>
                          <a:spcPct val="100000"/>
                        </a:lnSpc>
                        <a:spcBef>
                          <a:spcPct val="20000"/>
                        </a:spcBef>
                        <a:spcAft>
                          <a:spcPct val="0"/>
                        </a:spcAft>
                        <a:buClr>
                          <a:srgbClr val="0F5494"/>
                        </a:buClr>
                        <a:buSzTx/>
                        <a:buFont typeface="Arial" panose="020B0604020202020204" pitchFamily="34" charset="0"/>
                        <a:buNone/>
                        <a:tabLst/>
                      </a:pPr>
                      <a:r>
                        <a:rPr kumimoji="0" lang="en-GB" sz="1800" b="0" i="0" u="none" strike="noStrike" cap="none" normalizeH="0" baseline="0" noProof="0" dirty="0" smtClean="0">
                          <a:ln>
                            <a:noFill/>
                          </a:ln>
                          <a:solidFill>
                            <a:schemeClr val="bg1">
                              <a:lumMod val="50000"/>
                            </a:schemeClr>
                          </a:solidFill>
                          <a:effectLst/>
                          <a:latin typeface="Verdana" pitchFamily="32" charset="0"/>
                        </a:rPr>
                        <a:t>Supporting top researchers from anywhere in the world to work in Europe                                                         </a:t>
                      </a:r>
                    </a:p>
                  </a:txBody>
                  <a:tcPr marL="100039" marR="100039" marT="51998" marB="519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115517">
                <a:tc>
                  <a:txBody>
                    <a:bodyPr/>
                    <a:lstStyle/>
                    <a:p>
                      <a:pPr marL="378900" marR="0" lvl="0" indent="-342900" algn="l" defTabSz="512763" rtl="0" eaLnBrk="1" fontAlgn="base" latinLnBrk="0" hangingPunct="1">
                        <a:lnSpc>
                          <a:spcPct val="100000"/>
                        </a:lnSpc>
                        <a:spcBef>
                          <a:spcPct val="20000"/>
                        </a:spcBef>
                        <a:spcAft>
                          <a:spcPct val="0"/>
                        </a:spcAft>
                        <a:buClr>
                          <a:srgbClr val="0F5494"/>
                        </a:buClr>
                        <a:buSzTx/>
                        <a:buFont typeface="Arial" panose="020B0604020202020204" pitchFamily="34" charset="0"/>
                        <a:buChar char="•"/>
                        <a:tabLst/>
                      </a:pPr>
                      <a:r>
                        <a:rPr kumimoji="0" lang="en-GB" sz="1800" b="1" i="1" u="none" strike="noStrike" cap="none" normalizeH="0" baseline="0" noProof="0" dirty="0" smtClean="0">
                          <a:ln>
                            <a:noFill/>
                          </a:ln>
                          <a:solidFill>
                            <a:srgbClr val="0070C0"/>
                          </a:solidFill>
                          <a:effectLst/>
                          <a:latin typeface="Verdana" pitchFamily="32" charset="0"/>
                        </a:rPr>
                        <a:t>Future and Emerging Technologies </a:t>
                      </a:r>
                    </a:p>
                    <a:p>
                      <a:pPr marL="36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0" u="none" strike="noStrike" kern="1200" cap="none" normalizeH="0" baseline="0" noProof="0" dirty="0" smtClean="0">
                          <a:ln>
                            <a:noFill/>
                          </a:ln>
                          <a:solidFill>
                            <a:schemeClr val="bg1">
                              <a:lumMod val="50000"/>
                            </a:schemeClr>
                          </a:solidFill>
                          <a:effectLst/>
                          <a:latin typeface="Verdana" pitchFamily="32" charset="0"/>
                          <a:ea typeface="+mn-ea"/>
                          <a:cs typeface="+mn-cs"/>
                        </a:rPr>
                        <a:t>Supporting visionary thinking through collaborations between    science and engineering</a:t>
                      </a:r>
                    </a:p>
                  </a:txBody>
                  <a:tcPr marL="100039" marR="100039" marT="51998" marB="519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036695">
                <a:tc>
                  <a:txBody>
                    <a:bodyPr/>
                    <a:lstStyle/>
                    <a:p>
                      <a:pPr marL="378900" marR="0" lvl="0" indent="-342900" algn="l" defTabSz="512763" rtl="0" eaLnBrk="1" fontAlgn="base" latinLnBrk="0" hangingPunct="1">
                        <a:lnSpc>
                          <a:spcPct val="100000"/>
                        </a:lnSpc>
                        <a:spcBef>
                          <a:spcPct val="20000"/>
                        </a:spcBef>
                        <a:spcAft>
                          <a:spcPct val="0"/>
                        </a:spcAft>
                        <a:buClr>
                          <a:srgbClr val="0F5494"/>
                        </a:buClr>
                        <a:buSzTx/>
                        <a:buFont typeface="Arial" panose="020B0604020202020204" pitchFamily="34" charset="0"/>
                        <a:buChar char="•"/>
                        <a:tabLst/>
                      </a:pPr>
                      <a:r>
                        <a:rPr kumimoji="0" lang="en-GB" sz="1800" b="1" i="1" u="none" strike="noStrike" cap="none" normalizeH="0" baseline="0" noProof="0" dirty="0" smtClean="0">
                          <a:ln>
                            <a:noFill/>
                          </a:ln>
                          <a:solidFill>
                            <a:srgbClr val="0070C0"/>
                          </a:solidFill>
                          <a:effectLst/>
                          <a:latin typeface="Verdana" pitchFamily="32" charset="0"/>
                        </a:rPr>
                        <a:t>Research </a:t>
                      </a:r>
                      <a:r>
                        <a:rPr kumimoji="0" lang="en-GB" sz="1800" b="1" i="1" u="none" strike="noStrike" kern="1200" cap="none" normalizeH="0" baseline="0" noProof="0" dirty="0" smtClean="0">
                          <a:ln>
                            <a:noFill/>
                          </a:ln>
                          <a:solidFill>
                            <a:srgbClr val="0070C0"/>
                          </a:solidFill>
                          <a:effectLst/>
                          <a:latin typeface="Verdana" pitchFamily="32" charset="0"/>
                          <a:ea typeface="+mn-ea"/>
                          <a:cs typeface="+mn-cs"/>
                        </a:rPr>
                        <a:t>infrastructures</a:t>
                      </a:r>
                      <a:r>
                        <a:rPr kumimoji="0" lang="en-GB" sz="1800" b="0" i="1" u="none" strike="noStrike" cap="none" normalizeH="0" baseline="0" noProof="0" dirty="0" smtClean="0">
                          <a:ln>
                            <a:noFill/>
                          </a:ln>
                          <a:solidFill>
                            <a:srgbClr val="0070C0"/>
                          </a:solidFill>
                          <a:effectLst/>
                          <a:latin typeface="Verdana" pitchFamily="32" charset="0"/>
                        </a:rPr>
                        <a:t>- including e-infrastructure </a:t>
                      </a:r>
                      <a:endParaRPr kumimoji="0" lang="en-GB" sz="1800" b="1" i="1" u="none" strike="noStrike" kern="1200" cap="none" normalizeH="0" baseline="0" noProof="0" dirty="0" smtClean="0">
                        <a:ln>
                          <a:noFill/>
                        </a:ln>
                        <a:solidFill>
                          <a:srgbClr val="0070C0"/>
                        </a:solidFill>
                        <a:effectLst/>
                        <a:latin typeface="Verdana" pitchFamily="32" charset="0"/>
                        <a:ea typeface="+mn-ea"/>
                        <a:cs typeface="+mn-cs"/>
                      </a:endParaRPr>
                    </a:p>
                    <a:p>
                      <a:pPr marL="3600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0" u="none" strike="noStrike" cap="none" normalizeH="0" baseline="0" noProof="0" dirty="0" smtClean="0">
                          <a:ln>
                            <a:noFill/>
                          </a:ln>
                          <a:solidFill>
                            <a:schemeClr val="bg1">
                              <a:lumMod val="50000"/>
                            </a:schemeClr>
                          </a:solidFill>
                          <a:effectLst/>
                          <a:latin typeface="Verdana" pitchFamily="32" charset="0"/>
                        </a:rPr>
                        <a:t>Ensuring access to world-class facilities</a:t>
                      </a:r>
                    </a:p>
                    <a:p>
                      <a:pPr marL="378900" marR="0" lvl="0" indent="-342900" algn="l" defTabSz="512763" rtl="0" eaLnBrk="1" fontAlgn="base" latinLnBrk="0" hangingPunct="1">
                        <a:lnSpc>
                          <a:spcPct val="100000"/>
                        </a:lnSpc>
                        <a:spcBef>
                          <a:spcPct val="20000"/>
                        </a:spcBef>
                        <a:spcAft>
                          <a:spcPct val="0"/>
                        </a:spcAft>
                        <a:buClr>
                          <a:srgbClr val="0F5494"/>
                        </a:buClr>
                        <a:buSzTx/>
                        <a:buFont typeface="Arial" panose="020B0604020202020204" pitchFamily="34" charset="0"/>
                        <a:buChar char="•"/>
                        <a:tabLst/>
                      </a:pPr>
                      <a:endParaRPr kumimoji="0" lang="en-GB" sz="1800" b="1" i="0" u="none" strike="noStrike" cap="none" normalizeH="0" baseline="0" noProof="0" dirty="0" smtClean="0">
                        <a:ln>
                          <a:noFill/>
                        </a:ln>
                        <a:solidFill>
                          <a:srgbClr val="0070C0"/>
                        </a:solidFill>
                        <a:effectLst/>
                        <a:latin typeface="Verdana" pitchFamily="32" charset="0"/>
                      </a:endParaRPr>
                    </a:p>
                  </a:txBody>
                  <a:tcPr marL="100039" marR="100039" marT="51998" marB="519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998970">
                <a:tc>
                  <a:txBody>
                    <a:bodyPr/>
                    <a:lstStyle/>
                    <a:p>
                      <a:pPr marL="378900" marR="0" lvl="0" indent="-342900" algn="l" defTabSz="512763" rtl="0" eaLnBrk="1" fontAlgn="base" latinLnBrk="0" hangingPunct="1">
                        <a:lnSpc>
                          <a:spcPct val="100000"/>
                        </a:lnSpc>
                        <a:spcBef>
                          <a:spcPct val="20000"/>
                        </a:spcBef>
                        <a:spcAft>
                          <a:spcPct val="0"/>
                        </a:spcAft>
                        <a:buClr>
                          <a:srgbClr val="0F5494"/>
                        </a:buClr>
                        <a:buSzTx/>
                        <a:buFont typeface="Arial" panose="020B0604020202020204" pitchFamily="34" charset="0"/>
                        <a:buChar char="•"/>
                        <a:tabLst/>
                      </a:pPr>
                      <a:endParaRPr kumimoji="0" lang="en-GB" sz="1800" b="0" i="0" u="none" strike="noStrike" cap="none" normalizeH="0" baseline="0" noProof="0" dirty="0" smtClean="0">
                        <a:ln>
                          <a:noFill/>
                        </a:ln>
                        <a:solidFill>
                          <a:schemeClr val="bg1">
                            <a:lumMod val="50000"/>
                          </a:schemeClr>
                        </a:solidFill>
                        <a:effectLst/>
                        <a:latin typeface="Verdana" pitchFamily="32" charset="0"/>
                      </a:endParaRPr>
                    </a:p>
                  </a:txBody>
                  <a:tcPr marL="100039" marR="100039" marT="51998" marB="5199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cxnSp>
        <p:nvCxnSpPr>
          <p:cNvPr id="26638" name="Straight Connector 2"/>
          <p:cNvCxnSpPr>
            <a:cxnSpLocks noChangeShapeType="1"/>
          </p:cNvCxnSpPr>
          <p:nvPr/>
        </p:nvCxnSpPr>
        <p:spPr bwMode="auto">
          <a:xfrm>
            <a:off x="1042988" y="2565400"/>
            <a:ext cx="4176712"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9" name="Straight Connector 2"/>
          <p:cNvCxnSpPr>
            <a:cxnSpLocks noChangeShapeType="1"/>
          </p:cNvCxnSpPr>
          <p:nvPr/>
        </p:nvCxnSpPr>
        <p:spPr bwMode="auto">
          <a:xfrm>
            <a:off x="1033463" y="3517900"/>
            <a:ext cx="3694112"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75001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14" y="2048475"/>
            <a:ext cx="2879725" cy="120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510" y="2273863"/>
            <a:ext cx="1946842" cy="1020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 name="テキスト ボックス 7"/>
          <p:cNvSpPr txBox="1"/>
          <p:nvPr/>
        </p:nvSpPr>
        <p:spPr>
          <a:xfrm>
            <a:off x="5042751" y="1539589"/>
            <a:ext cx="4242895" cy="861774"/>
          </a:xfrm>
          <a:prstGeom prst="rect">
            <a:avLst/>
          </a:prstGeom>
          <a:noFill/>
        </p:spPr>
        <p:txBody>
          <a:bodyPr wrap="square" rtlCol="0">
            <a:spAutoFit/>
          </a:bodyPr>
          <a:lstStyle/>
          <a:p>
            <a:r>
              <a:rPr kumimoji="1" lang="ja-JP" altLang="en-US" sz="1800" b="0" dirty="0">
                <a:solidFill>
                  <a:prstClr val="black"/>
                </a:solidFill>
                <a:ea typeface="ＭＳ Ｐゴシック"/>
              </a:rPr>
              <a:t>　</a:t>
            </a:r>
            <a:r>
              <a:rPr kumimoji="1" lang="en-US" altLang="ja-JP" sz="1800" b="0" dirty="0">
                <a:solidFill>
                  <a:prstClr val="black"/>
                </a:solidFill>
                <a:ea typeface="ＭＳ Ｐゴシック"/>
              </a:rPr>
              <a:t>IF</a:t>
            </a:r>
            <a:r>
              <a:rPr kumimoji="1" lang="ja-JP" altLang="en-US" sz="1800" b="0" dirty="0">
                <a:solidFill>
                  <a:prstClr val="black"/>
                </a:solidFill>
                <a:ea typeface="ＭＳ Ｐゴシック"/>
              </a:rPr>
              <a:t>　：</a:t>
            </a:r>
            <a:r>
              <a:rPr kumimoji="1" lang="en-US" altLang="ja-JP" sz="1800" b="0" dirty="0">
                <a:solidFill>
                  <a:prstClr val="black"/>
                </a:solidFill>
                <a:ea typeface="ＭＳ Ｐゴシック"/>
              </a:rPr>
              <a:t> </a:t>
            </a:r>
            <a:r>
              <a:rPr kumimoji="1" lang="en-US" altLang="ja-JP" sz="1600" b="0" dirty="0">
                <a:solidFill>
                  <a:prstClr val="black"/>
                </a:solidFill>
                <a:ea typeface="ＭＳ Ｐゴシック"/>
              </a:rPr>
              <a:t>Experienced researchers work </a:t>
            </a:r>
            <a:endParaRPr kumimoji="1" lang="en-US" altLang="ja-JP" sz="1600" b="0" dirty="0" smtClean="0">
              <a:solidFill>
                <a:prstClr val="black"/>
              </a:solidFill>
              <a:ea typeface="ＭＳ Ｐゴシック"/>
            </a:endParaRPr>
          </a:p>
          <a:p>
            <a:r>
              <a:rPr kumimoji="1" lang="ja-JP" altLang="en-US" sz="1600" b="0" dirty="0">
                <a:solidFill>
                  <a:prstClr val="black"/>
                </a:solidFill>
                <a:ea typeface="ＭＳ Ｐゴシック"/>
              </a:rPr>
              <a:t>　</a:t>
            </a:r>
            <a:r>
              <a:rPr kumimoji="1" lang="ja-JP" altLang="en-US" sz="1600" b="0" dirty="0" smtClean="0">
                <a:solidFill>
                  <a:prstClr val="black"/>
                </a:solidFill>
                <a:ea typeface="ＭＳ Ｐゴシック"/>
              </a:rPr>
              <a:t>　　　　　</a:t>
            </a:r>
            <a:r>
              <a:rPr kumimoji="1" lang="en-US" altLang="ja-JP" sz="1600" b="0" dirty="0" smtClean="0">
                <a:solidFill>
                  <a:prstClr val="black"/>
                </a:solidFill>
                <a:ea typeface="ＭＳ Ｐゴシック"/>
              </a:rPr>
              <a:t>by  </a:t>
            </a:r>
            <a:r>
              <a:rPr kumimoji="1" lang="en-US" altLang="ja-JP" sz="1600" b="0" dirty="0">
                <a:solidFill>
                  <a:prstClr val="black"/>
                </a:solidFill>
                <a:ea typeface="ＭＳ Ｐゴシック"/>
              </a:rPr>
              <a:t>moving countries </a:t>
            </a:r>
            <a:r>
              <a:rPr kumimoji="1" lang="en-US" altLang="ja-JP" sz="1600" b="0" dirty="0" smtClean="0">
                <a:solidFill>
                  <a:prstClr val="black"/>
                </a:solidFill>
                <a:ea typeface="ＭＳ Ｐゴシック"/>
              </a:rPr>
              <a:t>or</a:t>
            </a:r>
            <a:r>
              <a:rPr kumimoji="1" lang="ja-JP" altLang="en-US" sz="1600" b="0" dirty="0" smtClean="0">
                <a:solidFill>
                  <a:prstClr val="black"/>
                </a:solidFill>
                <a:ea typeface="ＭＳ Ｐゴシック"/>
              </a:rPr>
              <a:t>　</a:t>
            </a:r>
            <a:endParaRPr kumimoji="1" lang="en-US" altLang="ja-JP" sz="1600" b="0" dirty="0" smtClean="0">
              <a:solidFill>
                <a:prstClr val="black"/>
              </a:solidFill>
              <a:ea typeface="ＭＳ Ｐゴシック"/>
            </a:endParaRPr>
          </a:p>
          <a:p>
            <a:r>
              <a:rPr kumimoji="1" lang="ja-JP" altLang="en-US" sz="1600" b="0" dirty="0" smtClean="0">
                <a:solidFill>
                  <a:prstClr val="black"/>
                </a:solidFill>
                <a:ea typeface="ＭＳ Ｐゴシック"/>
              </a:rPr>
              <a:t>　　　　　　</a:t>
            </a:r>
            <a:r>
              <a:rPr kumimoji="1" lang="en-US" altLang="ja-JP" sz="1600" b="0" dirty="0" smtClean="0">
                <a:solidFill>
                  <a:prstClr val="black"/>
                </a:solidFill>
                <a:ea typeface="ＭＳ Ｐゴシック"/>
              </a:rPr>
              <a:t>sectors </a:t>
            </a:r>
            <a:r>
              <a:rPr kumimoji="1" lang="en-US" altLang="ja-JP" sz="1600" b="0" dirty="0">
                <a:solidFill>
                  <a:prstClr val="black"/>
                </a:solidFill>
                <a:ea typeface="ＭＳ Ｐゴシック"/>
              </a:rPr>
              <a:t>to </a:t>
            </a:r>
            <a:r>
              <a:rPr kumimoji="1" lang="en-US" altLang="ja-JP" sz="1600" b="0" dirty="0" smtClean="0">
                <a:solidFill>
                  <a:prstClr val="black"/>
                </a:solidFill>
                <a:ea typeface="ＭＳ Ｐゴシック"/>
              </a:rPr>
              <a:t>acquire </a:t>
            </a:r>
            <a:r>
              <a:rPr kumimoji="1" lang="en-US" altLang="ja-JP" sz="1600" b="0" dirty="0">
                <a:solidFill>
                  <a:prstClr val="black"/>
                </a:solidFill>
                <a:ea typeface="ＭＳ Ｐゴシック"/>
              </a:rPr>
              <a:t>skills</a:t>
            </a:r>
          </a:p>
        </p:txBody>
      </p:sp>
      <p:sp>
        <p:nvSpPr>
          <p:cNvPr id="9" name="テキスト ボックス 8"/>
          <p:cNvSpPr txBox="1"/>
          <p:nvPr/>
        </p:nvSpPr>
        <p:spPr>
          <a:xfrm>
            <a:off x="602607" y="3769032"/>
            <a:ext cx="4311663" cy="615553"/>
          </a:xfrm>
          <a:prstGeom prst="rect">
            <a:avLst/>
          </a:prstGeom>
          <a:noFill/>
        </p:spPr>
        <p:txBody>
          <a:bodyPr wrap="square" rtlCol="0">
            <a:spAutoFit/>
          </a:bodyPr>
          <a:lstStyle/>
          <a:p>
            <a:r>
              <a:rPr kumimoji="1" lang="ja-JP" altLang="en-US" sz="1800" b="0" dirty="0">
                <a:solidFill>
                  <a:prstClr val="black"/>
                </a:solidFill>
                <a:ea typeface="ＭＳ Ｐゴシック"/>
              </a:rPr>
              <a:t>　</a:t>
            </a:r>
            <a:r>
              <a:rPr kumimoji="1" lang="en-US" altLang="ja-JP" sz="1800" b="0" dirty="0">
                <a:solidFill>
                  <a:prstClr val="black"/>
                </a:solidFill>
                <a:ea typeface="ＭＳ Ｐゴシック"/>
              </a:rPr>
              <a:t>RISE:</a:t>
            </a:r>
            <a:r>
              <a:rPr kumimoji="1" lang="ja-JP" altLang="en-US" sz="1800" b="0" dirty="0">
                <a:solidFill>
                  <a:prstClr val="black"/>
                </a:solidFill>
                <a:ea typeface="ＭＳ Ｐゴシック"/>
              </a:rPr>
              <a:t>　</a:t>
            </a:r>
            <a:r>
              <a:rPr kumimoji="1" lang="en-US" altLang="ja-JP" sz="1600" b="0" dirty="0">
                <a:solidFill>
                  <a:prstClr val="black"/>
                </a:solidFill>
                <a:ea typeface="ＭＳ Ｐゴシック"/>
              </a:rPr>
              <a:t>Exchange of staff members </a:t>
            </a:r>
            <a:endParaRPr kumimoji="1" lang="en-US" altLang="ja-JP" sz="1600" b="0" dirty="0" smtClean="0">
              <a:solidFill>
                <a:prstClr val="black"/>
              </a:solidFill>
              <a:ea typeface="ＭＳ Ｐゴシック"/>
            </a:endParaRPr>
          </a:p>
          <a:p>
            <a:r>
              <a:rPr kumimoji="1" lang="en-US" altLang="ja-JP" sz="1600" b="0" dirty="0">
                <a:solidFill>
                  <a:prstClr val="black"/>
                </a:solidFill>
                <a:ea typeface="ＭＳ Ｐゴシック"/>
              </a:rPr>
              <a:t> </a:t>
            </a:r>
            <a:r>
              <a:rPr kumimoji="1" lang="en-US" altLang="ja-JP" sz="1600" b="0" dirty="0" smtClean="0">
                <a:solidFill>
                  <a:prstClr val="black"/>
                </a:solidFill>
                <a:ea typeface="ＭＳ Ｐゴシック"/>
              </a:rPr>
              <a:t>            to transfer knowledge</a:t>
            </a:r>
            <a:endParaRPr kumimoji="1" lang="en-US" altLang="ja-JP" sz="1600" b="0" dirty="0">
              <a:solidFill>
                <a:prstClr val="black"/>
              </a:solidFill>
              <a:ea typeface="ＭＳ Ｐゴシック"/>
            </a:endParaRPr>
          </a:p>
        </p:txBody>
      </p:sp>
      <p:sp>
        <p:nvSpPr>
          <p:cNvPr id="10" name="テキスト ボックス 9"/>
          <p:cNvSpPr txBox="1"/>
          <p:nvPr/>
        </p:nvSpPr>
        <p:spPr>
          <a:xfrm>
            <a:off x="5184399" y="3737360"/>
            <a:ext cx="3959601" cy="615553"/>
          </a:xfrm>
          <a:prstGeom prst="rect">
            <a:avLst/>
          </a:prstGeom>
          <a:noFill/>
        </p:spPr>
        <p:txBody>
          <a:bodyPr wrap="square" rtlCol="0">
            <a:spAutoFit/>
          </a:bodyPr>
          <a:lstStyle/>
          <a:p>
            <a:r>
              <a:rPr kumimoji="1" lang="en-US" altLang="ja-JP" sz="1800" b="0" dirty="0">
                <a:solidFill>
                  <a:prstClr val="black"/>
                </a:solidFill>
                <a:ea typeface="ＭＳ Ｐゴシック"/>
              </a:rPr>
              <a:t>COFUND</a:t>
            </a:r>
            <a:r>
              <a:rPr kumimoji="1" lang="ja-JP" altLang="en-US" sz="1800" b="0" dirty="0">
                <a:solidFill>
                  <a:prstClr val="black"/>
                </a:solidFill>
                <a:ea typeface="ＭＳ Ｐゴシック"/>
              </a:rPr>
              <a:t>：</a:t>
            </a:r>
            <a:r>
              <a:rPr kumimoji="1" lang="en-US" altLang="ja-JP" sz="1600" b="0" dirty="0">
                <a:solidFill>
                  <a:prstClr val="black"/>
                </a:solidFill>
                <a:ea typeface="ＭＳ Ｐゴシック"/>
              </a:rPr>
              <a:t>Co-Funding regional </a:t>
            </a:r>
            <a:r>
              <a:rPr kumimoji="1" lang="en-US" altLang="ja-JP" sz="1600" b="0" dirty="0" smtClean="0">
                <a:solidFill>
                  <a:prstClr val="black"/>
                </a:solidFill>
                <a:ea typeface="ＭＳ Ｐゴシック"/>
              </a:rPr>
              <a:t>/</a:t>
            </a:r>
          </a:p>
          <a:p>
            <a:r>
              <a:rPr kumimoji="1" lang="en-US" altLang="ja-JP" sz="1600" b="0" dirty="0">
                <a:solidFill>
                  <a:prstClr val="black"/>
                </a:solidFill>
                <a:ea typeface="ＭＳ Ｐゴシック"/>
              </a:rPr>
              <a:t> </a:t>
            </a:r>
            <a:r>
              <a:rPr kumimoji="1" lang="en-US" altLang="ja-JP" sz="1600" b="0" dirty="0" smtClean="0">
                <a:solidFill>
                  <a:prstClr val="black"/>
                </a:solidFill>
                <a:ea typeface="ＭＳ Ｐゴシック"/>
              </a:rPr>
              <a:t>              inter-national</a:t>
            </a:r>
            <a:r>
              <a:rPr kumimoji="1" lang="ja-JP" altLang="en-US" sz="1600" b="0" dirty="0" smtClean="0">
                <a:solidFill>
                  <a:prstClr val="black"/>
                </a:solidFill>
                <a:ea typeface="ＭＳ Ｐゴシック"/>
              </a:rPr>
              <a:t> </a:t>
            </a:r>
            <a:r>
              <a:rPr kumimoji="1" lang="en-US" altLang="ja-JP" sz="1600" b="0" dirty="0" err="1">
                <a:solidFill>
                  <a:prstClr val="black"/>
                </a:solidFill>
                <a:ea typeface="ＭＳ Ｐゴシック"/>
              </a:rPr>
              <a:t>programme</a:t>
            </a:r>
            <a:endParaRPr kumimoji="1" lang="en-US" altLang="ja-JP" sz="1600" b="0" dirty="0">
              <a:solidFill>
                <a:prstClr val="black"/>
              </a:solidFill>
              <a:ea typeface="ＭＳ Ｐゴシック"/>
            </a:endParaRPr>
          </a:p>
        </p:txBody>
      </p:sp>
      <p:sp>
        <p:nvSpPr>
          <p:cNvPr id="12" name="テキスト ボックス 11"/>
          <p:cNvSpPr txBox="1"/>
          <p:nvPr/>
        </p:nvSpPr>
        <p:spPr>
          <a:xfrm>
            <a:off x="-1351777" y="1601788"/>
            <a:ext cx="988239" cy="369332"/>
          </a:xfrm>
          <a:prstGeom prst="rect">
            <a:avLst/>
          </a:prstGeom>
          <a:noFill/>
        </p:spPr>
        <p:txBody>
          <a:bodyPr wrap="square" rtlCol="0">
            <a:spAutoFit/>
          </a:bodyPr>
          <a:lstStyle/>
          <a:p>
            <a:r>
              <a:rPr kumimoji="1" lang="ja-JP" altLang="en-US" sz="1800" b="0" dirty="0">
                <a:solidFill>
                  <a:prstClr val="black"/>
                </a:solidFill>
                <a:ea typeface="ＭＳ Ｐゴシック"/>
              </a:rPr>
              <a:t>　　</a:t>
            </a:r>
            <a:endParaRPr kumimoji="1" lang="en-US" altLang="ja-JP" sz="1800" b="0" dirty="0">
              <a:solidFill>
                <a:prstClr val="black"/>
              </a:solidFill>
              <a:ea typeface="ＭＳ Ｐゴシック"/>
            </a:endParaRPr>
          </a:p>
        </p:txBody>
      </p:sp>
      <p:sp>
        <p:nvSpPr>
          <p:cNvPr id="13" name="テキスト ボックス 12"/>
          <p:cNvSpPr txBox="1"/>
          <p:nvPr/>
        </p:nvSpPr>
        <p:spPr>
          <a:xfrm>
            <a:off x="876850" y="1539589"/>
            <a:ext cx="4237205" cy="615553"/>
          </a:xfrm>
          <a:prstGeom prst="rect">
            <a:avLst/>
          </a:prstGeom>
          <a:noFill/>
        </p:spPr>
        <p:txBody>
          <a:bodyPr wrap="square" rtlCol="0">
            <a:spAutoFit/>
          </a:bodyPr>
          <a:lstStyle/>
          <a:p>
            <a:r>
              <a:rPr kumimoji="1" lang="en-US" altLang="ja-JP" sz="1800" b="0" dirty="0">
                <a:solidFill>
                  <a:prstClr val="black"/>
                </a:solidFill>
                <a:ea typeface="ＭＳ Ｐゴシック"/>
              </a:rPr>
              <a:t>ITN</a:t>
            </a:r>
            <a:r>
              <a:rPr kumimoji="1" lang="ja-JP" altLang="en-US" sz="1800" b="0" dirty="0">
                <a:solidFill>
                  <a:prstClr val="black"/>
                </a:solidFill>
                <a:ea typeface="ＭＳ Ｐゴシック"/>
              </a:rPr>
              <a:t>　：</a:t>
            </a:r>
            <a:r>
              <a:rPr kumimoji="1" lang="en-US" altLang="ja-JP" sz="1800" b="0" dirty="0">
                <a:solidFill>
                  <a:prstClr val="black"/>
                </a:solidFill>
                <a:ea typeface="ＭＳ Ｐゴシック"/>
              </a:rPr>
              <a:t> </a:t>
            </a:r>
            <a:r>
              <a:rPr kumimoji="1" lang="en-US" altLang="ja-JP" sz="1600" b="0" dirty="0">
                <a:solidFill>
                  <a:prstClr val="black"/>
                </a:solidFill>
                <a:ea typeface="ＭＳ Ｐゴシック"/>
              </a:rPr>
              <a:t>Develop early-stage </a:t>
            </a:r>
            <a:endParaRPr kumimoji="1" lang="en-US" altLang="ja-JP" sz="1600" b="0" dirty="0" smtClean="0">
              <a:solidFill>
                <a:prstClr val="black"/>
              </a:solidFill>
              <a:ea typeface="ＭＳ Ｐゴシック"/>
            </a:endParaRPr>
          </a:p>
          <a:p>
            <a:r>
              <a:rPr kumimoji="1" lang="en-US" altLang="ja-JP" sz="1600" b="0" dirty="0">
                <a:solidFill>
                  <a:prstClr val="black"/>
                </a:solidFill>
                <a:ea typeface="ＭＳ Ｐゴシック"/>
              </a:rPr>
              <a:t> </a:t>
            </a:r>
            <a:r>
              <a:rPr kumimoji="1" lang="en-US" altLang="ja-JP" sz="1600" b="0" dirty="0" smtClean="0">
                <a:solidFill>
                  <a:prstClr val="black"/>
                </a:solidFill>
                <a:ea typeface="ＭＳ Ｐゴシック"/>
              </a:rPr>
              <a:t>         researcher’s </a:t>
            </a:r>
            <a:r>
              <a:rPr kumimoji="1" lang="en-US" altLang="ja-JP" sz="1600" b="0" dirty="0">
                <a:solidFill>
                  <a:prstClr val="black"/>
                </a:solidFill>
                <a:ea typeface="ＭＳ Ｐゴシック"/>
              </a:rPr>
              <a:t>skills</a:t>
            </a:r>
            <a:r>
              <a:rPr kumimoji="1" lang="ja-JP" altLang="en-US" sz="1600" b="0" dirty="0">
                <a:solidFill>
                  <a:prstClr val="black"/>
                </a:solidFill>
                <a:ea typeface="ＭＳ Ｐゴシック"/>
              </a:rPr>
              <a:t>　</a:t>
            </a:r>
            <a:endParaRPr kumimoji="1" lang="ja-JP" altLang="en-US" sz="1600" b="0" dirty="0">
              <a:solidFill>
                <a:prstClr val="black"/>
              </a:solidFill>
              <a:latin typeface="Calibri"/>
              <a:ea typeface="ＭＳ Ｐゴシック"/>
            </a:endParaRPr>
          </a:p>
        </p:txBody>
      </p:sp>
      <p:pic>
        <p:nvPicPr>
          <p:cNvPr id="1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993" y="4681121"/>
            <a:ext cx="2608263" cy="133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5"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081" y="4951192"/>
            <a:ext cx="2838450" cy="94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大かっこ 1"/>
          <p:cNvSpPr/>
          <p:nvPr/>
        </p:nvSpPr>
        <p:spPr>
          <a:xfrm>
            <a:off x="633755" y="3737360"/>
            <a:ext cx="4167202" cy="228202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kumimoji="1" lang="ja-JP" altLang="en-US" sz="1800" b="0">
              <a:solidFill>
                <a:prstClr val="black"/>
              </a:solidFill>
            </a:endParaRPr>
          </a:p>
        </p:txBody>
      </p:sp>
      <p:sp>
        <p:nvSpPr>
          <p:cNvPr id="3" name="テキスト ボックス 2"/>
          <p:cNvSpPr txBox="1"/>
          <p:nvPr/>
        </p:nvSpPr>
        <p:spPr>
          <a:xfrm>
            <a:off x="1558968" y="290076"/>
            <a:ext cx="5291030" cy="461665"/>
          </a:xfrm>
          <a:prstGeom prst="rect">
            <a:avLst/>
          </a:prstGeom>
          <a:noFill/>
        </p:spPr>
        <p:txBody>
          <a:bodyPr wrap="square" rtlCol="0">
            <a:spAutoFit/>
          </a:bodyPr>
          <a:lstStyle/>
          <a:p>
            <a:pPr fontAlgn="auto">
              <a:spcBef>
                <a:spcPts val="0"/>
              </a:spcBef>
              <a:spcAft>
                <a:spcPts val="0"/>
              </a:spcAft>
            </a:pPr>
            <a:r>
              <a:rPr kumimoji="1" lang="en-US" altLang="ja-JP" sz="2400" b="0" dirty="0">
                <a:solidFill>
                  <a:prstClr val="black"/>
                </a:solidFill>
                <a:latin typeface="Calibri"/>
                <a:ea typeface="ＭＳ Ｐゴシック"/>
              </a:rPr>
              <a:t>Marie </a:t>
            </a:r>
            <a:r>
              <a:rPr kumimoji="1" lang="en-US" altLang="ja-JP" sz="2400" b="0" dirty="0" smtClean="0">
                <a:solidFill>
                  <a:prstClr val="black"/>
                </a:solidFill>
                <a:latin typeface="Calibri"/>
                <a:ea typeface="ＭＳ Ｐゴシック"/>
              </a:rPr>
              <a:t>Skłodowska-Curie </a:t>
            </a:r>
            <a:r>
              <a:rPr kumimoji="1" lang="en-US" altLang="ja-JP" sz="2400" b="0" dirty="0">
                <a:solidFill>
                  <a:prstClr val="black"/>
                </a:solidFill>
                <a:latin typeface="Calibri"/>
                <a:ea typeface="ＭＳ Ｐゴシック"/>
              </a:rPr>
              <a:t>Actions (MSCA) </a:t>
            </a:r>
          </a:p>
        </p:txBody>
      </p:sp>
      <p:sp>
        <p:nvSpPr>
          <p:cNvPr id="4" name="テキスト ボックス 3"/>
          <p:cNvSpPr txBox="1"/>
          <p:nvPr/>
        </p:nvSpPr>
        <p:spPr>
          <a:xfrm>
            <a:off x="2711144" y="787474"/>
            <a:ext cx="3374611" cy="369332"/>
          </a:xfrm>
          <a:prstGeom prst="rect">
            <a:avLst/>
          </a:prstGeom>
          <a:solidFill>
            <a:schemeClr val="accent1">
              <a:lumMod val="20000"/>
              <a:lumOff val="80000"/>
            </a:schemeClr>
          </a:solidFill>
        </p:spPr>
        <p:txBody>
          <a:bodyPr wrap="square" rtlCol="0">
            <a:spAutoFit/>
          </a:bodyPr>
          <a:lstStyle/>
          <a:p>
            <a:pPr fontAlgn="auto">
              <a:spcBef>
                <a:spcPts val="0"/>
              </a:spcBef>
              <a:spcAft>
                <a:spcPts val="0"/>
              </a:spcAft>
            </a:pPr>
            <a:r>
              <a:rPr kumimoji="1" lang="en-US" altLang="ja-JP" sz="1800" b="0" dirty="0" smtClean="0">
                <a:solidFill>
                  <a:prstClr val="black"/>
                </a:solidFill>
                <a:latin typeface="Calibri"/>
                <a:ea typeface="ＭＳ Ｐゴシック"/>
              </a:rPr>
              <a:t>Support  of researcher’s Mobility</a:t>
            </a:r>
            <a:endParaRPr kumimoji="1" lang="ja-JP" altLang="en-US" sz="1800" b="0" dirty="0">
              <a:solidFill>
                <a:prstClr val="black"/>
              </a:solidFill>
              <a:latin typeface="Calibri"/>
              <a:ea typeface="ＭＳ Ｐゴシック"/>
            </a:endParaRPr>
          </a:p>
        </p:txBody>
      </p:sp>
    </p:spTree>
    <p:extLst>
      <p:ext uri="{BB962C8B-B14F-4D97-AF65-F5344CB8AC3E}">
        <p14:creationId xmlns:p14="http://schemas.microsoft.com/office/powerpoint/2010/main" val="40058624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p:cNvSpPr>
            <a:spLocks noGrp="1"/>
          </p:cNvSpPr>
          <p:nvPr>
            <p:ph type="title"/>
          </p:nvPr>
        </p:nvSpPr>
        <p:spPr/>
        <p:txBody>
          <a:bodyPr/>
          <a:lstStyle/>
          <a:p>
            <a:pPr algn="ctr"/>
            <a:r>
              <a:rPr kumimoji="1" lang="en-US" altLang="ja-JP" smtClean="0"/>
              <a:t>Japan specifics: Important means for R&amp;D</a:t>
            </a:r>
            <a:endParaRPr kumimoji="1" lang="ja-JP" altLang="en-US" smtClean="0"/>
          </a:p>
        </p:txBody>
      </p:sp>
      <p:sp>
        <p:nvSpPr>
          <p:cNvPr id="23555" name="TextBox 9"/>
          <p:cNvSpPr txBox="1">
            <a:spLocks noChangeArrowheads="1"/>
          </p:cNvSpPr>
          <p:nvPr/>
        </p:nvSpPr>
        <p:spPr bwMode="auto">
          <a:xfrm>
            <a:off x="0" y="6126163"/>
            <a:ext cx="7413625" cy="646112"/>
          </a:xfrm>
          <a:prstGeom prst="rect">
            <a:avLst/>
          </a:prstGeom>
          <a:noFill/>
          <a:ln w="9525">
            <a:noFill/>
            <a:miter lim="800000"/>
            <a:headEnd/>
            <a:tailEnd/>
          </a:ln>
        </p:spPr>
        <p:txBody>
          <a:bodyPr>
            <a:spAutoFit/>
          </a:bodyPr>
          <a:lstStyle/>
          <a:p>
            <a:pPr algn="ctr"/>
            <a:r>
              <a:rPr lang="en-US" altLang="ja-JP" sz="1200" b="0" baseline="30000" smtClean="0">
                <a:solidFill>
                  <a:srgbClr val="7F7F7F"/>
                </a:solidFill>
                <a:latin typeface="Arial" pitchFamily="34" charset="0"/>
                <a:ea typeface="ＭＳ Ｐゴシック" pitchFamily="50" charset="-128"/>
              </a:rPr>
              <a:t>1</a:t>
            </a:r>
            <a:r>
              <a:rPr lang="en-US" altLang="ja-JP" sz="1200" b="0" smtClean="0">
                <a:solidFill>
                  <a:srgbClr val="7F7F7F"/>
                </a:solidFill>
                <a:latin typeface="Arial" pitchFamily="34" charset="0"/>
                <a:ea typeface="ＭＳ Ｐゴシック" pitchFamily="50" charset="-128"/>
              </a:rPr>
              <a:t> Public R&amp;D expenditure: JPY 3,626.4 billion (EUR 26.5 billion)  [source: </a:t>
            </a:r>
            <a:r>
              <a:rPr lang="en-US" altLang="ja-JP" sz="1200" b="0" smtClean="0">
                <a:solidFill>
                  <a:srgbClr val="7F7F7F"/>
                </a:solidFill>
                <a:latin typeface="Arial" pitchFamily="34" charset="0"/>
                <a:ea typeface="ＭＳ Ｐゴシック" pitchFamily="50" charset="-128"/>
                <a:hlinkClick r:id="rId2"/>
              </a:rPr>
              <a:t>JST</a:t>
            </a:r>
            <a:r>
              <a:rPr lang="en-US" altLang="ja-JP" sz="1200" b="0" smtClean="0">
                <a:solidFill>
                  <a:srgbClr val="7F7F7F"/>
                </a:solidFill>
                <a:latin typeface="Arial" pitchFamily="34" charset="0"/>
                <a:ea typeface="ＭＳ Ｐゴシック" pitchFamily="50" charset="-128"/>
              </a:rPr>
              <a:t>, </a:t>
            </a:r>
            <a:r>
              <a:rPr lang="en-US" altLang="ja-JP" sz="1200" b="0" smtClean="0">
                <a:solidFill>
                  <a:srgbClr val="7F7F7F"/>
                </a:solidFill>
                <a:latin typeface="Arial" pitchFamily="34" charset="0"/>
                <a:ea typeface="ＭＳ Ｐゴシック" pitchFamily="50" charset="-128"/>
                <a:hlinkClick r:id="rId3"/>
              </a:rPr>
              <a:t>jMOF</a:t>
            </a:r>
            <a:r>
              <a:rPr lang="en-US" altLang="ja-JP" sz="1200" b="0" smtClean="0">
                <a:solidFill>
                  <a:srgbClr val="7F7F7F"/>
                </a:solidFill>
                <a:latin typeface="Arial" pitchFamily="34" charset="0"/>
                <a:ea typeface="ＭＳ Ｐゴシック" pitchFamily="50" charset="-128"/>
              </a:rPr>
              <a:t>] </a:t>
            </a:r>
          </a:p>
          <a:p>
            <a:pPr algn="ctr"/>
            <a:r>
              <a:rPr lang="en-US" altLang="ja-JP" sz="1200" b="0" baseline="30000" smtClean="0">
                <a:solidFill>
                  <a:srgbClr val="7F7F7F"/>
                </a:solidFill>
                <a:latin typeface="Arial" pitchFamily="34" charset="0"/>
                <a:ea typeface="ＭＳ Ｐゴシック" pitchFamily="50" charset="-128"/>
              </a:rPr>
              <a:t>2</a:t>
            </a:r>
            <a:r>
              <a:rPr lang="en-US" altLang="ja-JP" sz="1200" b="0" smtClean="0">
                <a:solidFill>
                  <a:srgbClr val="7F7F7F"/>
                </a:solidFill>
                <a:latin typeface="Arial" pitchFamily="34" charset="0"/>
                <a:ea typeface="ＭＳ Ｐゴシック" pitchFamily="50" charset="-128"/>
              </a:rPr>
              <a:t> [Sources: MEXT </a:t>
            </a:r>
            <a:r>
              <a:rPr lang="en-US" altLang="ja-JP" sz="1200" b="0" smtClean="0">
                <a:solidFill>
                  <a:srgbClr val="7F7F7F"/>
                </a:solidFill>
                <a:latin typeface="Arial" pitchFamily="34" charset="0"/>
                <a:ea typeface="ＭＳ Ｐゴシック" pitchFamily="50" charset="-128"/>
                <a:hlinkClick r:id="rId4"/>
              </a:rPr>
              <a:t>White paper  on S&amp;T 2006</a:t>
            </a:r>
            <a:r>
              <a:rPr lang="en-US" altLang="ja-JP" sz="1200" b="0" smtClean="0">
                <a:solidFill>
                  <a:srgbClr val="7F7F7F"/>
                </a:solidFill>
                <a:latin typeface="Arial" pitchFamily="34" charset="0"/>
                <a:ea typeface="ＭＳ Ｐゴシック" pitchFamily="50" charset="-128"/>
              </a:rPr>
              <a:t>, Nikkan Kogyo Shimbun 25/07/2014]</a:t>
            </a:r>
          </a:p>
          <a:p>
            <a:pPr algn="ctr"/>
            <a:r>
              <a:rPr lang="en-US" altLang="ja-JP" sz="1200" b="0" baseline="30000" smtClean="0">
                <a:solidFill>
                  <a:srgbClr val="7F7F7F"/>
                </a:solidFill>
                <a:latin typeface="Arial" pitchFamily="34" charset="0"/>
                <a:ea typeface="ＭＳ Ｐゴシック" pitchFamily="50" charset="-128"/>
              </a:rPr>
              <a:t>3</a:t>
            </a:r>
            <a:r>
              <a:rPr lang="en-US" altLang="ja-JP" sz="1200" b="0" smtClean="0">
                <a:solidFill>
                  <a:srgbClr val="7F7F7F"/>
                </a:solidFill>
                <a:latin typeface="Arial" pitchFamily="34" charset="0"/>
                <a:ea typeface="ＭＳ Ｐゴシック" pitchFamily="50" charset="-128"/>
              </a:rPr>
              <a:t> [Source: </a:t>
            </a:r>
            <a:r>
              <a:rPr lang="en-US" altLang="ja-JP" sz="1200" b="0" smtClean="0">
                <a:solidFill>
                  <a:srgbClr val="7F7F7F"/>
                </a:solidFill>
                <a:latin typeface="Arial" pitchFamily="34" charset="0"/>
                <a:ea typeface="ＭＳ Ｐゴシック" pitchFamily="50" charset="-128"/>
                <a:hlinkClick r:id="rId5"/>
              </a:rPr>
              <a:t>OECD</a:t>
            </a:r>
            <a:r>
              <a:rPr lang="ja-JP" altLang="en-US" sz="1200" b="0" smtClean="0">
                <a:solidFill>
                  <a:srgbClr val="7F7F7F"/>
                </a:solidFill>
                <a:latin typeface="Arial" pitchFamily="34" charset="0"/>
                <a:ea typeface="ＭＳ Ｐゴシック" pitchFamily="50" charset="-128"/>
              </a:rPr>
              <a:t> </a:t>
            </a:r>
            <a:r>
              <a:rPr lang="en-US" altLang="ja-JP" sz="1200" b="0" smtClean="0">
                <a:solidFill>
                  <a:srgbClr val="7F7F7F"/>
                </a:solidFill>
                <a:latin typeface="Arial" pitchFamily="34" charset="0"/>
                <a:ea typeface="ＭＳ Ｐゴシック" pitchFamily="50" charset="-128"/>
              </a:rPr>
              <a:t>2011]</a:t>
            </a:r>
            <a:endParaRPr lang="ja-JP" altLang="en-US" sz="1200" b="0" smtClean="0">
              <a:solidFill>
                <a:srgbClr val="7F7F7F"/>
              </a:solidFill>
              <a:latin typeface="Arial" pitchFamily="34" charset="0"/>
              <a:ea typeface="ＭＳ Ｐゴシック" pitchFamily="50" charset="-128"/>
            </a:endParaRPr>
          </a:p>
        </p:txBody>
      </p:sp>
      <p:pic>
        <p:nvPicPr>
          <p:cNvPr id="23556" name="Picture 3"/>
          <p:cNvPicPr>
            <a:picLocks noChangeAspect="1" noChangeArrowheads="1"/>
          </p:cNvPicPr>
          <p:nvPr/>
        </p:nvPicPr>
        <p:blipFill>
          <a:blip r:embed="rId6"/>
          <a:srcRect/>
          <a:stretch>
            <a:fillRect/>
          </a:stretch>
        </p:blipFill>
        <p:spPr bwMode="auto">
          <a:xfrm>
            <a:off x="684213" y="1152525"/>
            <a:ext cx="7889875" cy="4940300"/>
          </a:xfrm>
          <a:prstGeom prst="rect">
            <a:avLst/>
          </a:prstGeom>
          <a:noFill/>
          <a:ln w="9525">
            <a:noFill/>
            <a:miter lim="800000"/>
            <a:headEnd/>
            <a:tailEnd/>
          </a:ln>
        </p:spPr>
      </p:pic>
      <p:sp>
        <p:nvSpPr>
          <p:cNvPr id="5" name="Oval 4"/>
          <p:cNvSpPr>
            <a:spLocks noChangeArrowheads="1"/>
          </p:cNvSpPr>
          <p:nvPr/>
        </p:nvSpPr>
        <p:spPr bwMode="auto">
          <a:xfrm>
            <a:off x="5940425" y="1052513"/>
            <a:ext cx="935038" cy="936625"/>
          </a:xfrm>
          <a:prstGeom prst="ellipse">
            <a:avLst/>
          </a:prstGeom>
          <a:noFill/>
          <a:ln w="57150" algn="ctr">
            <a:solidFill>
              <a:srgbClr val="FF0000"/>
            </a:solidFill>
            <a:prstDash val="sysDot"/>
            <a:round/>
            <a:headEnd/>
            <a:tailEnd/>
          </a:ln>
        </p:spPr>
        <p:txBody>
          <a:bodyPr/>
          <a:lstStyle/>
          <a:p>
            <a:pPr algn="ctr"/>
            <a:r>
              <a:rPr lang="en-GB" altLang="ja-JP" sz="1800" b="0" smtClean="0">
                <a:solidFill>
                  <a:srgbClr val="000000"/>
                </a:solidFill>
                <a:latin typeface="Arial" pitchFamily="34" charset="0"/>
                <a:ea typeface="ＭＳ Ｐゴシック" pitchFamily="50" charset="-128"/>
              </a:rPr>
              <a:t>         </a:t>
            </a:r>
          </a:p>
        </p:txBody>
      </p:sp>
      <p:sp>
        <p:nvSpPr>
          <p:cNvPr id="6" name="TextBox 5"/>
          <p:cNvSpPr txBox="1">
            <a:spLocks noChangeArrowheads="1"/>
          </p:cNvSpPr>
          <p:nvPr/>
        </p:nvSpPr>
        <p:spPr bwMode="auto">
          <a:xfrm>
            <a:off x="6875463" y="1125538"/>
            <a:ext cx="1225550" cy="646112"/>
          </a:xfrm>
          <a:prstGeom prst="rect">
            <a:avLst/>
          </a:prstGeom>
          <a:noFill/>
          <a:ln w="9525">
            <a:noFill/>
            <a:miter lim="800000"/>
            <a:headEnd/>
            <a:tailEnd/>
          </a:ln>
        </p:spPr>
        <p:txBody>
          <a:bodyPr>
            <a:spAutoFit/>
          </a:bodyPr>
          <a:lstStyle/>
          <a:p>
            <a:pPr algn="ctr"/>
            <a:r>
              <a:rPr kumimoji="1" lang="en-GB" altLang="ja-JP" sz="1800" smtClean="0">
                <a:solidFill>
                  <a:srgbClr val="FF0000"/>
                </a:solidFill>
                <a:latin typeface="Arial" pitchFamily="34" charset="0"/>
                <a:ea typeface="ＭＳ Ｐゴシック" pitchFamily="50" charset="-128"/>
              </a:rPr>
              <a:t>Japan at top level!</a:t>
            </a:r>
          </a:p>
        </p:txBody>
      </p:sp>
      <p:sp>
        <p:nvSpPr>
          <p:cNvPr id="8" name="TextBox 7"/>
          <p:cNvSpPr txBox="1">
            <a:spLocks noChangeArrowheads="1"/>
          </p:cNvSpPr>
          <p:nvPr/>
        </p:nvSpPr>
        <p:spPr bwMode="auto">
          <a:xfrm rot="-1364747">
            <a:off x="-228600" y="2819400"/>
            <a:ext cx="9937750" cy="2308225"/>
          </a:xfrm>
          <a:prstGeom prst="rect">
            <a:avLst/>
          </a:prstGeom>
          <a:solidFill>
            <a:schemeClr val="bg1">
              <a:alpha val="47842"/>
            </a:schemeClr>
          </a:solidFill>
          <a:ln w="9525">
            <a:noFill/>
            <a:miter lim="800000"/>
            <a:headEnd/>
            <a:tailEnd/>
          </a:ln>
        </p:spPr>
        <p:txBody>
          <a:bodyPr>
            <a:spAutoFit/>
          </a:bodyPr>
          <a:lstStyle/>
          <a:p>
            <a:pPr algn="ctr"/>
            <a:r>
              <a:rPr kumimoji="1" lang="ja-JP" altLang="en-US" sz="4800" b="0" smtClean="0">
                <a:solidFill>
                  <a:srgbClr val="FF0000"/>
                </a:solidFill>
                <a:latin typeface="Arial" pitchFamily="34" charset="0"/>
                <a:ea typeface="ＭＳ Ｐゴシック" pitchFamily="50" charset="-128"/>
              </a:rPr>
              <a:t>他国に比べ外部資金に対しての</a:t>
            </a:r>
            <a:endParaRPr kumimoji="1" lang="en-US" altLang="ja-JP" sz="4800" b="0" smtClean="0">
              <a:solidFill>
                <a:srgbClr val="FF0000"/>
              </a:solidFill>
              <a:latin typeface="Arial" pitchFamily="34" charset="0"/>
              <a:ea typeface="ＭＳ Ｐゴシック" pitchFamily="50" charset="-128"/>
            </a:endParaRPr>
          </a:p>
          <a:p>
            <a:pPr algn="ctr"/>
            <a:r>
              <a:rPr kumimoji="1" lang="ja-JP" altLang="en-US" sz="4800" b="0" smtClean="0">
                <a:solidFill>
                  <a:srgbClr val="FF0000"/>
                </a:solidFill>
                <a:latin typeface="Arial" pitchFamily="34" charset="0"/>
                <a:ea typeface="ＭＳ Ｐゴシック" pitchFamily="50" charset="-128"/>
              </a:rPr>
              <a:t>依存性が（まだ）低い</a:t>
            </a:r>
            <a:endParaRPr kumimoji="1" lang="en-US" altLang="ja-JP" sz="4800" b="0" smtClean="0">
              <a:solidFill>
                <a:srgbClr val="FF0000"/>
              </a:solidFill>
              <a:latin typeface="Arial" pitchFamily="34" charset="0"/>
              <a:ea typeface="ＭＳ Ｐゴシック" pitchFamily="50" charset="-128"/>
            </a:endParaRPr>
          </a:p>
          <a:p>
            <a:pPr algn="ctr"/>
            <a:r>
              <a:rPr kumimoji="1" lang="ja-JP" altLang="en-US" sz="4800" b="0" smtClean="0">
                <a:solidFill>
                  <a:srgbClr val="FF0000"/>
                </a:solidFill>
                <a:latin typeface="Arial" pitchFamily="34" charset="0"/>
                <a:ea typeface="ＭＳ Ｐゴシック" pitchFamily="50" charset="-128"/>
              </a:rPr>
              <a:t>人材ポテンシャルも高い</a:t>
            </a:r>
            <a:endParaRPr kumimoji="1" lang="en-GB" sz="4800" b="0" smtClean="0">
              <a:solidFill>
                <a:srgbClr val="FF0000"/>
              </a:solidFill>
              <a:latin typeface="Arial" pitchFamily="34" charset="0"/>
              <a:ea typeface="+mn-ea"/>
            </a:endParaRPr>
          </a:p>
        </p:txBody>
      </p:sp>
      <p:sp>
        <p:nvSpPr>
          <p:cNvPr id="9" name="TextBox 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fontAlgn="auto">
              <a:spcBef>
                <a:spcPct val="0"/>
              </a:spcBef>
              <a:spcAft>
                <a:spcPts val="0"/>
              </a:spcAft>
              <a:buClrTx/>
              <a:buNone/>
              <a:defRPr/>
            </a:pPr>
            <a:r>
              <a:rPr lang="en-US" altLang="en-US" sz="3200" i="0" kern="0" dirty="0" smtClean="0">
                <a:solidFill>
                  <a:srgbClr val="FFC000"/>
                </a:solidFill>
              </a:rPr>
              <a:t>Why go international with EU grants?</a:t>
            </a:r>
            <a:endParaRPr lang="en-GB" altLang="en-US" sz="3200" i="0" kern="0" dirty="0" smtClean="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2"/>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4689" y="1361455"/>
            <a:ext cx="6907821" cy="646331"/>
          </a:xfrm>
          <a:prstGeom prst="rect">
            <a:avLst/>
          </a:prstGeom>
          <a:solidFill>
            <a:schemeClr val="accent1">
              <a:lumMod val="20000"/>
              <a:lumOff val="80000"/>
            </a:schemeClr>
          </a:solidFill>
        </p:spPr>
        <p:txBody>
          <a:bodyPr wrap="square" rtlCol="0">
            <a:spAutoFit/>
          </a:bodyPr>
          <a:lstStyle/>
          <a:p>
            <a:pPr fontAlgn="auto">
              <a:spcBef>
                <a:spcPts val="0"/>
              </a:spcBef>
              <a:spcAft>
                <a:spcPts val="0"/>
              </a:spcAft>
            </a:pPr>
            <a:r>
              <a:rPr kumimoji="1" lang="en-US" altLang="ja-JP" sz="1800" b="0" dirty="0">
                <a:solidFill>
                  <a:prstClr val="black"/>
                </a:solidFill>
                <a:latin typeface="Calibri"/>
                <a:ea typeface="ＭＳ Ｐゴシック"/>
              </a:rPr>
              <a:t>Joint research and innovation activities implemented by the exchange of </a:t>
            </a:r>
          </a:p>
          <a:p>
            <a:pPr fontAlgn="auto">
              <a:spcBef>
                <a:spcPts val="0"/>
              </a:spcBef>
              <a:spcAft>
                <a:spcPts val="0"/>
              </a:spcAft>
            </a:pPr>
            <a:r>
              <a:rPr kumimoji="1" lang="en-US" altLang="ja-JP" sz="1800" b="0" dirty="0">
                <a:solidFill>
                  <a:prstClr val="black"/>
                </a:solidFill>
                <a:latin typeface="Calibri"/>
                <a:ea typeface="ＭＳ Ｐゴシック"/>
              </a:rPr>
              <a:t>Individual staff for 1-12 months.</a:t>
            </a:r>
            <a:r>
              <a:rPr kumimoji="1" lang="ja-JP" altLang="en-US" sz="1350" b="0" dirty="0">
                <a:solidFill>
                  <a:prstClr val="black"/>
                </a:solidFill>
                <a:latin typeface="Calibri"/>
                <a:ea typeface="ＭＳ Ｐゴシック"/>
              </a:rPr>
              <a:t>　　　</a:t>
            </a:r>
          </a:p>
        </p:txBody>
      </p:sp>
      <p:pic>
        <p:nvPicPr>
          <p:cNvPr id="5" name="Picture 4" descr="C:\Users\jankopr\AppData\Local\Local Documents - no backup\Pictures\MSCA\Europe-image-map-v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997" y="2079427"/>
            <a:ext cx="3609975" cy="323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jankopr\AppData\Local\Local Documents - no backup\Pictures\MSCA\japan_ma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8109" y="2935793"/>
            <a:ext cx="1891904" cy="215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8"/>
          <p:cNvSpPr txBox="1">
            <a:spLocks noChangeArrowheads="1"/>
          </p:cNvSpPr>
          <p:nvPr/>
        </p:nvSpPr>
        <p:spPr bwMode="auto">
          <a:xfrm>
            <a:off x="6823470" y="5296737"/>
            <a:ext cx="1392974" cy="338554"/>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auto">
              <a:spcBef>
                <a:spcPct val="0"/>
              </a:spcBef>
              <a:spcAft>
                <a:spcPts val="0"/>
              </a:spcAft>
              <a:buClrTx/>
              <a:buFontTx/>
              <a:buNone/>
            </a:pPr>
            <a:r>
              <a:rPr kumimoji="1" lang="en-US" altLang="en-US" sz="1600" b="0" i="0" dirty="0">
                <a:solidFill>
                  <a:prstClr val="black"/>
                </a:solidFill>
                <a:latin typeface="Calibri"/>
                <a:ea typeface="+mn-ea"/>
              </a:rPr>
              <a:t>Bottom Up </a:t>
            </a:r>
          </a:p>
        </p:txBody>
      </p:sp>
      <p:pic>
        <p:nvPicPr>
          <p:cNvPr id="9" name="Picture 8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834934"/>
            <a:ext cx="356001" cy="263508"/>
          </a:xfrm>
          <a:prstGeom prst="rect">
            <a:avLst/>
          </a:prstGeom>
          <a:noFill/>
          <a:ln>
            <a:noFill/>
          </a:ln>
          <a:effectLst>
            <a:glow rad="114300">
              <a:srgbClr val="267DE6">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1696" y="3753036"/>
            <a:ext cx="356001" cy="263508"/>
          </a:xfrm>
          <a:prstGeom prst="rect">
            <a:avLst/>
          </a:prstGeom>
          <a:noFill/>
          <a:ln>
            <a:noFill/>
          </a:ln>
          <a:effectLst>
            <a:glow rad="114300">
              <a:srgbClr val="267DE6">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3838" y="3883936"/>
            <a:ext cx="356001" cy="263508"/>
          </a:xfrm>
          <a:prstGeom prst="rect">
            <a:avLst/>
          </a:prstGeom>
          <a:noFill/>
          <a:ln>
            <a:noFill/>
          </a:ln>
          <a:effectLst>
            <a:glow rad="114300">
              <a:srgbClr val="267DE6">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225079"/>
            <a:ext cx="356001" cy="263508"/>
          </a:xfrm>
          <a:prstGeom prst="rect">
            <a:avLst/>
          </a:prstGeom>
          <a:noFill/>
          <a:ln>
            <a:noFill/>
          </a:ln>
          <a:effectLst>
            <a:glow rad="114300">
              <a:srgbClr val="267DE6">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839" y="4339379"/>
            <a:ext cx="356001" cy="263508"/>
          </a:xfrm>
          <a:prstGeom prst="rect">
            <a:avLst/>
          </a:prstGeom>
          <a:noFill/>
          <a:ln>
            <a:noFill/>
          </a:ln>
          <a:effectLst>
            <a:glow rad="114300">
              <a:srgbClr val="267DE6">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470" y="3546898"/>
            <a:ext cx="356001" cy="263508"/>
          </a:xfrm>
          <a:prstGeom prst="rect">
            <a:avLst/>
          </a:prstGeom>
          <a:noFill/>
          <a:ln>
            <a:noFill/>
          </a:ln>
          <a:effectLst>
            <a:glow rad="114300">
              <a:srgbClr val="FFC000">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579" y="4071269"/>
            <a:ext cx="356001" cy="263508"/>
          </a:xfrm>
          <a:prstGeom prst="rect">
            <a:avLst/>
          </a:prstGeom>
          <a:noFill/>
          <a:ln>
            <a:noFill/>
          </a:ln>
          <a:effectLst>
            <a:glow rad="114300">
              <a:srgbClr val="FFC000">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3"/>
          <p:cNvCxnSpPr>
            <a:cxnSpLocks noChangeShapeType="1"/>
          </p:cNvCxnSpPr>
          <p:nvPr/>
        </p:nvCxnSpPr>
        <p:spPr bwMode="auto">
          <a:xfrm flipV="1">
            <a:off x="2887266" y="3590925"/>
            <a:ext cx="3857625" cy="161925"/>
          </a:xfrm>
          <a:prstGeom prst="straightConnector1">
            <a:avLst/>
          </a:prstGeom>
          <a:noFill/>
          <a:ln w="25400" algn="ctr">
            <a:solidFill>
              <a:srgbClr val="007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29"/>
          <p:cNvCxnSpPr>
            <a:cxnSpLocks noChangeShapeType="1"/>
          </p:cNvCxnSpPr>
          <p:nvPr/>
        </p:nvCxnSpPr>
        <p:spPr bwMode="auto">
          <a:xfrm flipH="1" flipV="1">
            <a:off x="3021806" y="3158728"/>
            <a:ext cx="91679" cy="708422"/>
          </a:xfrm>
          <a:prstGeom prst="straightConnector1">
            <a:avLst/>
          </a:prstGeom>
          <a:noFill/>
          <a:ln w="25400" algn="ctr">
            <a:solidFill>
              <a:srgbClr val="007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23"/>
          <p:cNvCxnSpPr>
            <a:cxnSpLocks noChangeShapeType="1"/>
          </p:cNvCxnSpPr>
          <p:nvPr/>
        </p:nvCxnSpPr>
        <p:spPr bwMode="auto">
          <a:xfrm flipH="1">
            <a:off x="2465785" y="4015978"/>
            <a:ext cx="566738" cy="147638"/>
          </a:xfrm>
          <a:prstGeom prst="straightConnector1">
            <a:avLst/>
          </a:prstGeom>
          <a:noFill/>
          <a:ln w="25400" algn="ctr">
            <a:solidFill>
              <a:srgbClr val="007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26"/>
          <p:cNvCxnSpPr>
            <a:cxnSpLocks noChangeShapeType="1"/>
          </p:cNvCxnSpPr>
          <p:nvPr/>
        </p:nvCxnSpPr>
        <p:spPr bwMode="auto">
          <a:xfrm flipV="1">
            <a:off x="2627710" y="4225529"/>
            <a:ext cx="3618309" cy="0"/>
          </a:xfrm>
          <a:prstGeom prst="straightConnector1">
            <a:avLst/>
          </a:prstGeom>
          <a:noFill/>
          <a:ln w="25400" algn="ctr">
            <a:solidFill>
              <a:srgbClr val="007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32"/>
          <p:cNvCxnSpPr>
            <a:cxnSpLocks noChangeShapeType="1"/>
          </p:cNvCxnSpPr>
          <p:nvPr/>
        </p:nvCxnSpPr>
        <p:spPr bwMode="auto">
          <a:xfrm>
            <a:off x="2951561" y="3867151"/>
            <a:ext cx="3511153" cy="164306"/>
          </a:xfrm>
          <a:prstGeom prst="straightConnector1">
            <a:avLst/>
          </a:prstGeom>
          <a:noFill/>
          <a:ln w="25400" algn="ctr">
            <a:solidFill>
              <a:srgbClr val="007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cxnSpLocks noChangeShapeType="1"/>
          </p:cNvCxnSpPr>
          <p:nvPr/>
        </p:nvCxnSpPr>
        <p:spPr bwMode="auto">
          <a:xfrm flipV="1">
            <a:off x="3648075" y="3699272"/>
            <a:ext cx="3096816" cy="657225"/>
          </a:xfrm>
          <a:prstGeom prst="straightConnector1">
            <a:avLst/>
          </a:prstGeom>
          <a:noFill/>
          <a:ln w="25400" algn="ctr">
            <a:solidFill>
              <a:srgbClr val="007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18"/>
          <p:cNvSpPr txBox="1">
            <a:spLocks noChangeArrowheads="1"/>
          </p:cNvSpPr>
          <p:nvPr/>
        </p:nvSpPr>
        <p:spPr bwMode="auto">
          <a:xfrm>
            <a:off x="752071" y="5278201"/>
            <a:ext cx="2887330" cy="584775"/>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auto">
              <a:spcBef>
                <a:spcPct val="0"/>
              </a:spcBef>
              <a:spcAft>
                <a:spcPts val="0"/>
              </a:spcAft>
              <a:buClrTx/>
              <a:buFontTx/>
              <a:buNone/>
            </a:pPr>
            <a:r>
              <a:rPr kumimoji="1" lang="en-US" altLang="en-US" sz="1600" b="0" i="0" dirty="0">
                <a:solidFill>
                  <a:prstClr val="black"/>
                </a:solidFill>
                <a:latin typeface="Calibri"/>
                <a:ea typeface="+mn-ea"/>
              </a:rPr>
              <a:t>Academia &amp; Non-academia,</a:t>
            </a:r>
          </a:p>
          <a:p>
            <a:pPr fontAlgn="auto">
              <a:spcBef>
                <a:spcPct val="0"/>
              </a:spcBef>
              <a:spcAft>
                <a:spcPts val="0"/>
              </a:spcAft>
              <a:buClrTx/>
              <a:buFontTx/>
              <a:buNone/>
            </a:pPr>
            <a:r>
              <a:rPr kumimoji="1" lang="en-US" altLang="en-US" sz="1600" b="0" i="0" dirty="0">
                <a:solidFill>
                  <a:prstClr val="black"/>
                </a:solidFill>
                <a:latin typeface="Calibri"/>
                <a:ea typeface="+mn-ea"/>
              </a:rPr>
              <a:t>Different countries &amp; sectors</a:t>
            </a:r>
          </a:p>
        </p:txBody>
      </p:sp>
      <p:sp>
        <p:nvSpPr>
          <p:cNvPr id="23" name="TextBox 18"/>
          <p:cNvSpPr txBox="1">
            <a:spLocks noChangeArrowheads="1"/>
          </p:cNvSpPr>
          <p:nvPr/>
        </p:nvSpPr>
        <p:spPr bwMode="auto">
          <a:xfrm>
            <a:off x="3930483" y="5280712"/>
            <a:ext cx="2618598" cy="584775"/>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auto">
              <a:spcBef>
                <a:spcPct val="0"/>
              </a:spcBef>
              <a:spcAft>
                <a:spcPts val="0"/>
              </a:spcAft>
              <a:buClrTx/>
              <a:buFontTx/>
              <a:buNone/>
            </a:pPr>
            <a:r>
              <a:rPr kumimoji="1" lang="en-US" altLang="en-US" sz="1600" b="0" i="0" dirty="0">
                <a:solidFill>
                  <a:prstClr val="black"/>
                </a:solidFill>
                <a:latin typeface="Calibri"/>
                <a:ea typeface="+mn-ea"/>
              </a:rPr>
              <a:t>Exchange of researcher, staff member &amp; manager</a:t>
            </a:r>
          </a:p>
        </p:txBody>
      </p:sp>
      <p:sp>
        <p:nvSpPr>
          <p:cNvPr id="2" name="テキスト ボックス 1"/>
          <p:cNvSpPr txBox="1"/>
          <p:nvPr/>
        </p:nvSpPr>
        <p:spPr>
          <a:xfrm>
            <a:off x="1021976" y="486401"/>
            <a:ext cx="6770534" cy="523220"/>
          </a:xfrm>
          <a:prstGeom prst="rect">
            <a:avLst/>
          </a:prstGeom>
          <a:noFill/>
        </p:spPr>
        <p:txBody>
          <a:bodyPr wrap="square" rtlCol="0">
            <a:spAutoFit/>
          </a:bodyPr>
          <a:lstStyle/>
          <a:p>
            <a:pPr fontAlgn="auto">
              <a:spcBef>
                <a:spcPts val="0"/>
              </a:spcBef>
              <a:spcAft>
                <a:spcPts val="0"/>
              </a:spcAft>
            </a:pPr>
            <a:r>
              <a:rPr kumimoji="1" lang="en-US" altLang="ja-JP" sz="2800" dirty="0">
                <a:solidFill>
                  <a:prstClr val="black"/>
                </a:solidFill>
                <a:latin typeface="Calibri Light"/>
                <a:ea typeface="ＭＳ Ｐゴシック"/>
              </a:rPr>
              <a:t>Research Innovation Staff Exchange  ( RISE ) </a:t>
            </a:r>
            <a:endParaRPr kumimoji="1" lang="ja-JP" altLang="en-US" sz="2800" dirty="0">
              <a:solidFill>
                <a:prstClr val="black"/>
              </a:solidFill>
              <a:latin typeface="Calibri Light"/>
              <a:ea typeface="ＭＳ Ｐゴシック"/>
            </a:endParaRPr>
          </a:p>
        </p:txBody>
      </p:sp>
      <p:sp>
        <p:nvSpPr>
          <p:cNvPr id="24" name="テキスト ボックス 23"/>
          <p:cNvSpPr txBox="1"/>
          <p:nvPr/>
        </p:nvSpPr>
        <p:spPr>
          <a:xfrm>
            <a:off x="2228927" y="165400"/>
            <a:ext cx="5291030" cy="369332"/>
          </a:xfrm>
          <a:prstGeom prst="rect">
            <a:avLst/>
          </a:prstGeom>
          <a:noFill/>
        </p:spPr>
        <p:txBody>
          <a:bodyPr wrap="square" rtlCol="0">
            <a:spAutoFit/>
          </a:bodyPr>
          <a:lstStyle/>
          <a:p>
            <a:pPr fontAlgn="auto">
              <a:spcBef>
                <a:spcPts val="0"/>
              </a:spcBef>
              <a:spcAft>
                <a:spcPts val="0"/>
              </a:spcAft>
            </a:pPr>
            <a:r>
              <a:rPr kumimoji="1" lang="en-US" altLang="ja-JP" sz="1800" b="0" dirty="0">
                <a:solidFill>
                  <a:prstClr val="black"/>
                </a:solidFill>
                <a:latin typeface="Calibri"/>
                <a:ea typeface="ＭＳ Ｐゴシック"/>
              </a:rPr>
              <a:t>Marie Skłodowska-Curie Actions (MSCA) </a:t>
            </a:r>
          </a:p>
        </p:txBody>
      </p:sp>
    </p:spTree>
    <p:extLst>
      <p:ext uri="{BB962C8B-B14F-4D97-AF65-F5344CB8AC3E}">
        <p14:creationId xmlns:p14="http://schemas.microsoft.com/office/powerpoint/2010/main" val="2052241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355831" y="1447351"/>
            <a:ext cx="7206131" cy="5046679"/>
          </a:xfrm>
          <a:prstGeom prst="rect">
            <a:avLst/>
          </a:prstGeom>
          <a:noFill/>
          <a:ln>
            <a:noFill/>
          </a:ln>
          <a:effectLst/>
          <a:extLst/>
        </p:spPr>
        <p:txBody>
          <a:bodyPr wrap="square" lIns="60110" tIns="30056" rIns="60110" bIns="30056">
            <a:spAutoFit/>
          </a:bodyPr>
          <a:lstStyle>
            <a:lvl1pPr marL="450850" indent="-450850" defTabSz="449263">
              <a:defRPr sz="2400">
                <a:solidFill>
                  <a:srgbClr val="0F5494"/>
                </a:solidFill>
                <a:latin typeface="Tahoma" pitchFamily="34" charset="0"/>
                <a:ea typeface="ＭＳ Ｐゴシック" pitchFamily="34" charset="-128"/>
              </a:defRPr>
            </a:lvl1pPr>
            <a:lvl2pPr marL="742950" indent="-285750" defTabSz="449263">
              <a:defRPr sz="2400">
                <a:solidFill>
                  <a:srgbClr val="0F5494"/>
                </a:solidFill>
                <a:latin typeface="Tahoma" pitchFamily="34" charset="0"/>
                <a:ea typeface="ＭＳ Ｐゴシック" pitchFamily="34" charset="-128"/>
              </a:defRPr>
            </a:lvl2pPr>
            <a:lvl3pPr marL="1143000" indent="-228600" defTabSz="449263">
              <a:defRPr sz="2400">
                <a:solidFill>
                  <a:srgbClr val="0F5494"/>
                </a:solidFill>
                <a:latin typeface="Tahoma" pitchFamily="34" charset="0"/>
                <a:ea typeface="ＭＳ Ｐゴシック" pitchFamily="34" charset="-128"/>
              </a:defRPr>
            </a:lvl3pPr>
            <a:lvl4pPr marL="1600200" indent="-228600" defTabSz="449263">
              <a:defRPr sz="2400">
                <a:solidFill>
                  <a:srgbClr val="0F5494"/>
                </a:solidFill>
                <a:latin typeface="Tahoma" pitchFamily="34" charset="0"/>
                <a:ea typeface="ＭＳ Ｐゴシック" pitchFamily="34" charset="-128"/>
              </a:defRPr>
            </a:lvl4pPr>
            <a:lvl5pPr marL="2057400" indent="-228600" defTabSz="449263">
              <a:defRPr sz="2400">
                <a:solidFill>
                  <a:srgbClr val="0F5494"/>
                </a:solidFill>
                <a:latin typeface="Tahoma" pitchFamily="34" charset="0"/>
                <a:ea typeface="ＭＳ Ｐゴシック" pitchFamily="34" charset="-128"/>
              </a:defRPr>
            </a:lvl5pPr>
            <a:lvl6pPr marL="2514600" indent="-22860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6pPr>
            <a:lvl7pPr marL="2971800" indent="-22860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7pPr>
            <a:lvl8pPr marL="3429000" indent="-22860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8pPr>
            <a:lvl9pPr marL="3886200" indent="-22860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9pPr>
          </a:lstStyle>
          <a:p>
            <a:pPr algn="just" fontAlgn="auto">
              <a:spcBef>
                <a:spcPts val="0"/>
              </a:spcBef>
              <a:spcAft>
                <a:spcPts val="900"/>
              </a:spcAft>
              <a:buClr>
                <a:srgbClr val="0F5494"/>
              </a:buClr>
              <a:buFont typeface="Wingdings" panose="05000000000000000000" pitchFamily="2" charset="2"/>
              <a:buChar char="l"/>
              <a:defRPr/>
            </a:pPr>
            <a:r>
              <a:rPr kumimoji="1" lang="en-US" sz="1800" b="0" dirty="0">
                <a:solidFill>
                  <a:prstClr val="black"/>
                </a:solidFill>
                <a:latin typeface="Calibri" panose="020F0502020204030204" pitchFamily="34" charset="0"/>
                <a:cs typeface="Calibri" panose="020F0502020204030204" pitchFamily="34" charset="0"/>
              </a:rPr>
              <a:t>Minimum Eligibility Conditions :</a:t>
            </a:r>
            <a:r>
              <a:rPr kumimoji="1" lang="en-GB" sz="1800" b="0" dirty="0">
                <a:solidFill>
                  <a:prstClr val="black"/>
                </a:solidFill>
                <a:latin typeface="Calibri" panose="020F0502020204030204" pitchFamily="34" charset="0"/>
                <a:cs typeface="Calibri" panose="020F0502020204030204" pitchFamily="34" charset="0"/>
              </a:rPr>
              <a:t> </a:t>
            </a:r>
            <a:r>
              <a:rPr kumimoji="1" lang="ja-JP" altLang="en-US" sz="1800" b="0" dirty="0">
                <a:solidFill>
                  <a:prstClr val="black"/>
                </a:solidFill>
                <a:latin typeface="Calibri" panose="020F0502020204030204" pitchFamily="34" charset="0"/>
                <a:cs typeface="Calibri" panose="020F0502020204030204" pitchFamily="34" charset="0"/>
              </a:rPr>
              <a:t>　</a:t>
            </a:r>
            <a:endParaRPr kumimoji="1" lang="en-US" altLang="ja-JP" sz="1800" b="0" dirty="0">
              <a:solidFill>
                <a:prstClr val="black"/>
              </a:solidFill>
              <a:latin typeface="Calibri" panose="020F0502020204030204" pitchFamily="34" charset="0"/>
              <a:cs typeface="Calibri" panose="020F0502020204030204" pitchFamily="34" charset="0"/>
            </a:endParaRPr>
          </a:p>
          <a:p>
            <a:pPr marL="0" indent="0" algn="just" fontAlgn="auto">
              <a:spcBef>
                <a:spcPts val="0"/>
              </a:spcBef>
              <a:spcAft>
                <a:spcPts val="900"/>
              </a:spcAft>
              <a:buClr>
                <a:srgbClr val="0F5494"/>
              </a:buClr>
              <a:defRPr/>
            </a:pPr>
            <a:r>
              <a:rPr kumimoji="1" lang="en-US" altLang="ja-JP" sz="1800" b="0" dirty="0">
                <a:solidFill>
                  <a:prstClr val="black"/>
                </a:solidFill>
                <a:latin typeface="Calibri" panose="020F0502020204030204" pitchFamily="34" charset="0"/>
                <a:cs typeface="Calibri" panose="020F0502020204030204" pitchFamily="34" charset="0"/>
              </a:rPr>
              <a:t>          At least 3 independent participants in </a:t>
            </a:r>
            <a:r>
              <a:rPr kumimoji="1" lang="en-US" altLang="ja-JP" sz="1800" b="0" dirty="0" smtClean="0">
                <a:solidFill>
                  <a:prstClr val="black"/>
                </a:solidFill>
                <a:latin typeface="Calibri" panose="020F0502020204030204" pitchFamily="34" charset="0"/>
                <a:cs typeface="Calibri" panose="020F0502020204030204" pitchFamily="34" charset="0"/>
              </a:rPr>
              <a:t>3 </a:t>
            </a:r>
            <a:r>
              <a:rPr kumimoji="1" lang="en-US" altLang="ja-JP" sz="1800" b="0" dirty="0">
                <a:solidFill>
                  <a:prstClr val="black"/>
                </a:solidFill>
                <a:latin typeface="Calibri" panose="020F0502020204030204" pitchFamily="34" charset="0"/>
                <a:cs typeface="Calibri" panose="020F0502020204030204" pitchFamily="34" charset="0"/>
              </a:rPr>
              <a:t>different </a:t>
            </a:r>
            <a:r>
              <a:rPr kumimoji="1" lang="en-US" altLang="ja-JP" sz="1800" b="0" dirty="0" smtClean="0">
                <a:solidFill>
                  <a:prstClr val="black"/>
                </a:solidFill>
                <a:latin typeface="Calibri" panose="020F0502020204030204" pitchFamily="34" charset="0"/>
                <a:cs typeface="Calibri" panose="020F0502020204030204" pitchFamily="34" charset="0"/>
              </a:rPr>
              <a:t>countries</a:t>
            </a:r>
            <a:r>
              <a:rPr kumimoji="1" lang="ja-JP" altLang="en-US" sz="1800" b="0" dirty="0" smtClean="0">
                <a:solidFill>
                  <a:prstClr val="black"/>
                </a:solidFill>
                <a:latin typeface="Calibri" panose="020F0502020204030204" pitchFamily="34" charset="0"/>
                <a:cs typeface="Calibri" panose="020F0502020204030204" pitchFamily="34" charset="0"/>
              </a:rPr>
              <a:t> </a:t>
            </a:r>
            <a:r>
              <a:rPr kumimoji="1" lang="en-US" altLang="ja-JP" sz="1800" b="0" dirty="0" smtClean="0">
                <a:solidFill>
                  <a:prstClr val="black"/>
                </a:solidFill>
                <a:latin typeface="Calibri" panose="020F0502020204030204" pitchFamily="34" charset="0"/>
                <a:cs typeface="Calibri" panose="020F0502020204030204" pitchFamily="34" charset="0"/>
              </a:rPr>
              <a:t>and</a:t>
            </a:r>
            <a:endParaRPr kumimoji="1" lang="en-US" altLang="ja-JP" sz="1800" b="0" dirty="0">
              <a:solidFill>
                <a:prstClr val="black"/>
              </a:solidFill>
              <a:latin typeface="Calibri" panose="020F0502020204030204" pitchFamily="34" charset="0"/>
              <a:cs typeface="Calibri" panose="020F0502020204030204" pitchFamily="34" charset="0"/>
            </a:endParaRPr>
          </a:p>
          <a:p>
            <a:pPr marL="0" indent="0" algn="just" fontAlgn="auto">
              <a:spcBef>
                <a:spcPts val="0"/>
              </a:spcBef>
              <a:spcAft>
                <a:spcPts val="900"/>
              </a:spcAft>
              <a:buClr>
                <a:srgbClr val="0F5494"/>
              </a:buClr>
              <a:defRPr/>
            </a:pPr>
            <a:r>
              <a:rPr kumimoji="1" lang="en-US" sz="1800" b="0" dirty="0">
                <a:solidFill>
                  <a:prstClr val="black"/>
                </a:solidFill>
                <a:latin typeface="Calibri" panose="020F0502020204030204" pitchFamily="34" charset="0"/>
                <a:cs typeface="Calibri" panose="020F0502020204030204" pitchFamily="34" charset="0"/>
              </a:rPr>
              <a:t>          </a:t>
            </a:r>
            <a:r>
              <a:rPr kumimoji="1" lang="en-US" sz="1800" b="0" dirty="0" smtClean="0">
                <a:solidFill>
                  <a:prstClr val="black"/>
                </a:solidFill>
                <a:latin typeface="Calibri" panose="020F0502020204030204" pitchFamily="34" charset="0"/>
                <a:cs typeface="Calibri" panose="020F0502020204030204" pitchFamily="34" charset="0"/>
              </a:rPr>
              <a:t>- 2 </a:t>
            </a:r>
            <a:r>
              <a:rPr kumimoji="1" lang="en-US" sz="1800" b="0" dirty="0">
                <a:solidFill>
                  <a:prstClr val="black"/>
                </a:solidFill>
                <a:latin typeface="Calibri" panose="020F0502020204030204" pitchFamily="34" charset="0"/>
                <a:cs typeface="Calibri" panose="020F0502020204030204" pitchFamily="34" charset="0"/>
              </a:rPr>
              <a:t>participants from different </a:t>
            </a:r>
            <a:r>
              <a:rPr kumimoji="1" lang="en-US" sz="1800" b="0" dirty="0" smtClean="0">
                <a:solidFill>
                  <a:prstClr val="black"/>
                </a:solidFill>
                <a:latin typeface="Calibri" panose="020F0502020204030204" pitchFamily="34" charset="0"/>
                <a:cs typeface="Calibri" panose="020F0502020204030204" pitchFamily="34" charset="0"/>
              </a:rPr>
              <a:t>MS/AC *+ 3</a:t>
            </a:r>
            <a:r>
              <a:rPr kumimoji="1" lang="en-US" sz="1800" b="0" baseline="30000" dirty="0" smtClean="0">
                <a:solidFill>
                  <a:prstClr val="black"/>
                </a:solidFill>
                <a:latin typeface="Calibri" panose="020F0502020204030204" pitchFamily="34" charset="0"/>
                <a:cs typeface="Calibri" panose="020F0502020204030204" pitchFamily="34" charset="0"/>
              </a:rPr>
              <a:t>rd</a:t>
            </a:r>
            <a:r>
              <a:rPr kumimoji="1" lang="en-US" sz="1800" b="0" dirty="0" smtClean="0">
                <a:solidFill>
                  <a:prstClr val="black"/>
                </a:solidFill>
                <a:latin typeface="Calibri" panose="020F0502020204030204" pitchFamily="34" charset="0"/>
                <a:cs typeface="Calibri" panose="020F0502020204030204" pitchFamily="34" charset="0"/>
              </a:rPr>
              <a:t> country or</a:t>
            </a:r>
            <a:endParaRPr kumimoji="1" lang="en-US" altLang="ja-JP" sz="1800" b="0" dirty="0">
              <a:solidFill>
                <a:prstClr val="black"/>
              </a:solidFill>
              <a:latin typeface="Calibri" panose="020F0502020204030204" pitchFamily="34" charset="0"/>
              <a:cs typeface="Calibri" panose="020F0502020204030204" pitchFamily="34" charset="0"/>
            </a:endParaRPr>
          </a:p>
          <a:p>
            <a:pPr marL="0" indent="0" algn="just" fontAlgn="auto">
              <a:spcBef>
                <a:spcPts val="0"/>
              </a:spcBef>
              <a:spcAft>
                <a:spcPts val="900"/>
              </a:spcAft>
              <a:buClr>
                <a:srgbClr val="0F5494"/>
              </a:buClr>
              <a:defRPr/>
            </a:pPr>
            <a:r>
              <a:rPr kumimoji="1" lang="ja-JP" altLang="en-US" sz="1800" b="0" dirty="0">
                <a:solidFill>
                  <a:prstClr val="black"/>
                </a:solidFill>
                <a:latin typeface="Calibri" panose="020F0502020204030204" pitchFamily="34" charset="0"/>
                <a:cs typeface="Calibri" panose="020F0502020204030204" pitchFamily="34" charset="0"/>
              </a:rPr>
              <a:t>　       </a:t>
            </a:r>
            <a:r>
              <a:rPr kumimoji="1" lang="en-US" altLang="ja-JP" sz="1800" b="0" dirty="0" smtClean="0">
                <a:solidFill>
                  <a:prstClr val="black"/>
                </a:solidFill>
                <a:latin typeface="Calibri" panose="020F0502020204030204" pitchFamily="34" charset="0"/>
                <a:cs typeface="Calibri" panose="020F0502020204030204" pitchFamily="34" charset="0"/>
              </a:rPr>
              <a:t>- If </a:t>
            </a:r>
            <a:r>
              <a:rPr kumimoji="1" lang="en-US" altLang="ja-JP" sz="1800" b="0" dirty="0">
                <a:solidFill>
                  <a:prstClr val="black"/>
                </a:solidFill>
                <a:latin typeface="Calibri" panose="020F0502020204030204" pitchFamily="34" charset="0"/>
                <a:cs typeface="Calibri" panose="020F0502020204030204" pitchFamily="34" charset="0"/>
              </a:rPr>
              <a:t>all in </a:t>
            </a:r>
            <a:r>
              <a:rPr kumimoji="1" lang="en-US" altLang="ja-JP" sz="1800" b="0" dirty="0" smtClean="0">
                <a:solidFill>
                  <a:prstClr val="black"/>
                </a:solidFill>
                <a:latin typeface="Calibri" panose="020F0502020204030204" pitchFamily="34" charset="0"/>
                <a:cs typeface="Calibri" panose="020F0502020204030204" pitchFamily="34" charset="0"/>
              </a:rPr>
              <a:t>MS/AC*, </a:t>
            </a:r>
            <a:r>
              <a:rPr kumimoji="1" lang="en-US" altLang="ja-JP" sz="1800" b="0" dirty="0">
                <a:solidFill>
                  <a:prstClr val="black"/>
                </a:solidFill>
                <a:latin typeface="Calibri" panose="020F0502020204030204" pitchFamily="34" charset="0"/>
                <a:cs typeface="Calibri" panose="020F0502020204030204" pitchFamily="34" charset="0"/>
              </a:rPr>
              <a:t>at least 1 academic and 1 non- academic</a:t>
            </a:r>
            <a:endParaRPr kumimoji="1" lang="en-GB" sz="1800" b="0" dirty="0">
              <a:solidFill>
                <a:prstClr val="black"/>
              </a:solidFill>
              <a:latin typeface="Calibri" panose="020F0502020204030204" pitchFamily="34" charset="0"/>
              <a:cs typeface="Calibri" panose="020F0502020204030204" pitchFamily="34" charset="0"/>
            </a:endParaRPr>
          </a:p>
          <a:p>
            <a:pPr algn="just" fontAlgn="auto">
              <a:spcBef>
                <a:spcPts val="0"/>
              </a:spcBef>
              <a:spcAft>
                <a:spcPts val="900"/>
              </a:spcAft>
              <a:buClr>
                <a:srgbClr val="0F5494"/>
              </a:buClr>
              <a:buFont typeface="Wingdings" panose="05000000000000000000" pitchFamily="2" charset="2"/>
              <a:buChar char="l"/>
              <a:defRPr/>
            </a:pPr>
            <a:r>
              <a:rPr kumimoji="1" lang="en-US" altLang="ja-JP" sz="1800" b="0" dirty="0">
                <a:solidFill>
                  <a:prstClr val="black"/>
                </a:solidFill>
                <a:latin typeface="Calibri" panose="020F0502020204030204" pitchFamily="34" charset="0"/>
                <a:cs typeface="Calibri" panose="020F0502020204030204" pitchFamily="34" charset="0"/>
              </a:rPr>
              <a:t>Types of members are Early-stage researchers, Experienced researchers,</a:t>
            </a:r>
          </a:p>
          <a:p>
            <a:pPr marL="0" indent="0" algn="just" fontAlgn="auto">
              <a:spcBef>
                <a:spcPts val="0"/>
              </a:spcBef>
              <a:spcAft>
                <a:spcPts val="900"/>
              </a:spcAft>
              <a:buClr>
                <a:srgbClr val="0F5494"/>
              </a:buClr>
              <a:defRPr/>
            </a:pPr>
            <a:r>
              <a:rPr kumimoji="1" lang="en-US" altLang="ja-JP" sz="1800" b="0" dirty="0">
                <a:solidFill>
                  <a:prstClr val="black"/>
                </a:solidFill>
                <a:latin typeface="Calibri" panose="020F0502020204030204" pitchFamily="34" charset="0"/>
                <a:cs typeface="Calibri" panose="020F0502020204030204" pitchFamily="34" charset="0"/>
              </a:rPr>
              <a:t>       </a:t>
            </a:r>
            <a:r>
              <a:rPr kumimoji="1" lang="en-US" altLang="ja-JP" sz="1800" b="0" dirty="0" smtClean="0">
                <a:solidFill>
                  <a:prstClr val="black"/>
                </a:solidFill>
                <a:latin typeface="Calibri" panose="020F0502020204030204" pitchFamily="34" charset="0"/>
                <a:cs typeface="Calibri" panose="020F0502020204030204" pitchFamily="34" charset="0"/>
              </a:rPr>
              <a:t>  Managerial </a:t>
            </a:r>
            <a:r>
              <a:rPr kumimoji="1" lang="en-US" altLang="ja-JP" sz="1800" b="0" dirty="0">
                <a:solidFill>
                  <a:prstClr val="black"/>
                </a:solidFill>
                <a:latin typeface="Calibri" panose="020F0502020204030204" pitchFamily="34" charset="0"/>
                <a:cs typeface="Calibri" panose="020F0502020204030204" pitchFamily="34" charset="0"/>
              </a:rPr>
              <a:t>/ Administrative/Technical staff</a:t>
            </a:r>
          </a:p>
          <a:p>
            <a:pPr marL="257175" indent="-257175" algn="just" fontAlgn="auto">
              <a:spcBef>
                <a:spcPts val="0"/>
              </a:spcBef>
              <a:spcAft>
                <a:spcPts val="900"/>
              </a:spcAft>
              <a:buClr>
                <a:srgbClr val="0F5494"/>
              </a:buClr>
              <a:buFont typeface="Wingdings" panose="05000000000000000000" pitchFamily="2" charset="2"/>
              <a:buChar char="l"/>
              <a:defRPr/>
            </a:pPr>
            <a:r>
              <a:rPr kumimoji="1" lang="ja-JP" altLang="en-US" sz="1800" b="0" dirty="0">
                <a:solidFill>
                  <a:prstClr val="black"/>
                </a:solidFill>
                <a:latin typeface="Calibri" panose="020F0502020204030204" pitchFamily="34" charset="0"/>
                <a:cs typeface="Calibri" panose="020F0502020204030204" pitchFamily="34" charset="0"/>
              </a:rPr>
              <a:t> </a:t>
            </a:r>
            <a:r>
              <a:rPr kumimoji="1" lang="ja-JP" altLang="en-US" sz="1800" b="0" dirty="0" smtClean="0">
                <a:solidFill>
                  <a:prstClr val="black"/>
                </a:solidFill>
                <a:latin typeface="Calibri" panose="020F0502020204030204" pitchFamily="34" charset="0"/>
                <a:cs typeface="Calibri" panose="020F0502020204030204" pitchFamily="34" charset="0"/>
              </a:rPr>
              <a:t>  </a:t>
            </a:r>
            <a:r>
              <a:rPr kumimoji="1" lang="en-US" altLang="ja-JP" sz="1800" b="0" dirty="0" smtClean="0">
                <a:solidFill>
                  <a:prstClr val="black"/>
                </a:solidFill>
                <a:latin typeface="Calibri" panose="020F0502020204030204" pitchFamily="34" charset="0"/>
                <a:cs typeface="Calibri" panose="020F0502020204030204" pitchFamily="34" charset="0"/>
              </a:rPr>
              <a:t>Actively </a:t>
            </a:r>
            <a:r>
              <a:rPr kumimoji="1" lang="en-US" altLang="ja-JP" sz="1800" b="0" dirty="0">
                <a:solidFill>
                  <a:prstClr val="black"/>
                </a:solidFill>
                <a:latin typeface="Calibri" panose="020F0502020204030204" pitchFamily="34" charset="0"/>
                <a:cs typeface="Calibri" panose="020F0502020204030204" pitchFamily="34" charset="0"/>
              </a:rPr>
              <a:t>engaged at least </a:t>
            </a:r>
            <a:r>
              <a:rPr kumimoji="1" lang="en-US" altLang="ja-JP" sz="1800" b="0" dirty="0" smtClean="0">
                <a:solidFill>
                  <a:prstClr val="black"/>
                </a:solidFill>
                <a:latin typeface="Calibri" panose="020F0502020204030204" pitchFamily="34" charset="0"/>
                <a:cs typeface="Calibri" panose="020F0502020204030204" pitchFamily="34" charset="0"/>
              </a:rPr>
              <a:t>1</a:t>
            </a:r>
            <a:r>
              <a:rPr kumimoji="1" lang="ja-JP" altLang="en-US" sz="1800" b="0" dirty="0" smtClean="0">
                <a:solidFill>
                  <a:prstClr val="black"/>
                </a:solidFill>
                <a:latin typeface="Calibri" panose="020F0502020204030204" pitchFamily="34" charset="0"/>
                <a:cs typeface="Calibri" panose="020F0502020204030204" pitchFamily="34" charset="0"/>
              </a:rPr>
              <a:t> </a:t>
            </a:r>
            <a:r>
              <a:rPr kumimoji="1" lang="en-US" altLang="ja-JP" sz="1800" b="0" dirty="0" smtClean="0">
                <a:solidFill>
                  <a:prstClr val="black"/>
                </a:solidFill>
                <a:latin typeface="Calibri" panose="020F0502020204030204" pitchFamily="34" charset="0"/>
                <a:cs typeface="Calibri" panose="020F0502020204030204" pitchFamily="34" charset="0"/>
              </a:rPr>
              <a:t>month </a:t>
            </a:r>
            <a:r>
              <a:rPr kumimoji="1" lang="en-US" altLang="ja-JP" sz="1800" b="0" dirty="0">
                <a:solidFill>
                  <a:prstClr val="black"/>
                </a:solidFill>
                <a:latin typeface="Calibri" panose="020F0502020204030204" pitchFamily="34" charset="0"/>
                <a:cs typeface="Calibri" panose="020F0502020204030204" pitchFamily="34" charset="0"/>
              </a:rPr>
              <a:t>prior to first </a:t>
            </a:r>
            <a:r>
              <a:rPr kumimoji="1" lang="en-US" altLang="ja-JP" sz="1800" b="0" dirty="0" err="1">
                <a:solidFill>
                  <a:prstClr val="black"/>
                </a:solidFill>
                <a:latin typeface="Calibri" panose="020F0502020204030204" pitchFamily="34" charset="0"/>
                <a:cs typeface="Calibri" panose="020F0502020204030204" pitchFamily="34" charset="0"/>
              </a:rPr>
              <a:t>secondment</a:t>
            </a:r>
            <a:endParaRPr kumimoji="1" lang="en-US" altLang="ja-JP" sz="1800" b="0" dirty="0">
              <a:solidFill>
                <a:prstClr val="black"/>
              </a:solidFill>
              <a:latin typeface="Calibri" panose="020F0502020204030204" pitchFamily="34" charset="0"/>
              <a:cs typeface="Calibri" panose="020F0502020204030204" pitchFamily="34" charset="0"/>
            </a:endParaRPr>
          </a:p>
          <a:p>
            <a:pPr marL="257175" indent="-257175" algn="just" fontAlgn="auto">
              <a:spcBef>
                <a:spcPts val="0"/>
              </a:spcBef>
              <a:spcAft>
                <a:spcPts val="900"/>
              </a:spcAft>
              <a:buClr>
                <a:srgbClr val="0F5494"/>
              </a:buClr>
              <a:buFont typeface="Wingdings" panose="05000000000000000000" pitchFamily="2" charset="2"/>
              <a:buChar char="l"/>
              <a:defRPr/>
            </a:pPr>
            <a:r>
              <a:rPr kumimoji="1" lang="en-US" altLang="ja-JP" sz="1800" b="0" dirty="0">
                <a:solidFill>
                  <a:prstClr val="black"/>
                </a:solidFill>
                <a:latin typeface="Calibri" panose="020F0502020204030204" pitchFamily="34" charset="0"/>
                <a:cs typeface="Calibri" panose="020F0502020204030204" pitchFamily="34" charset="0"/>
              </a:rPr>
              <a:t> </a:t>
            </a:r>
            <a:r>
              <a:rPr kumimoji="1" lang="en-US" altLang="ja-JP" sz="1800" b="0" dirty="0" smtClean="0">
                <a:solidFill>
                  <a:prstClr val="black"/>
                </a:solidFill>
                <a:latin typeface="Calibri" panose="020F0502020204030204" pitchFamily="34" charset="0"/>
                <a:cs typeface="Calibri" panose="020F0502020204030204" pitchFamily="34" charset="0"/>
              </a:rPr>
              <a:t>  Each </a:t>
            </a:r>
            <a:r>
              <a:rPr kumimoji="1" lang="en-US" altLang="ja-JP" sz="1800" b="0" dirty="0">
                <a:solidFill>
                  <a:prstClr val="black"/>
                </a:solidFill>
                <a:latin typeface="Calibri" panose="020F0502020204030204" pitchFamily="34" charset="0"/>
                <a:cs typeface="Calibri" panose="020F0502020204030204" pitchFamily="34" charset="0"/>
              </a:rPr>
              <a:t>researcher seconded</a:t>
            </a:r>
            <a:r>
              <a:rPr kumimoji="1" lang="ja-JP" altLang="en-US" sz="1800" b="0" dirty="0">
                <a:solidFill>
                  <a:prstClr val="black"/>
                </a:solidFill>
                <a:latin typeface="Calibri" panose="020F0502020204030204" pitchFamily="34" charset="0"/>
                <a:cs typeface="Calibri" panose="020F0502020204030204" pitchFamily="34" charset="0"/>
              </a:rPr>
              <a:t>　</a:t>
            </a:r>
            <a:r>
              <a:rPr kumimoji="1" lang="en-GB" altLang="ja-JP" sz="1800" b="0" dirty="0">
                <a:solidFill>
                  <a:prstClr val="black"/>
                </a:solidFill>
                <a:latin typeface="Calibri" panose="020F0502020204030204" pitchFamily="34" charset="0"/>
                <a:cs typeface="Calibri" panose="020F0502020204030204" pitchFamily="34" charset="0"/>
              </a:rPr>
              <a:t>(1-12 months)</a:t>
            </a:r>
            <a:endParaRPr kumimoji="1" lang="en-GB" sz="1800" b="0" dirty="0">
              <a:solidFill>
                <a:prstClr val="black"/>
              </a:solidFill>
              <a:latin typeface="Calibri" panose="020F0502020204030204" pitchFamily="34" charset="0"/>
              <a:cs typeface="Calibri" panose="020F0502020204030204" pitchFamily="34" charset="0"/>
            </a:endParaRPr>
          </a:p>
          <a:p>
            <a:pPr algn="just" fontAlgn="auto">
              <a:spcBef>
                <a:spcPts val="0"/>
              </a:spcBef>
              <a:spcAft>
                <a:spcPts val="900"/>
              </a:spcAft>
              <a:buClr>
                <a:srgbClr val="0F5494"/>
              </a:buClr>
              <a:buFont typeface="Wingdings" panose="05000000000000000000" pitchFamily="2" charset="2"/>
              <a:buChar char="l"/>
              <a:defRPr/>
            </a:pPr>
            <a:r>
              <a:rPr kumimoji="1" lang="en-US" sz="1800" b="0" dirty="0">
                <a:solidFill>
                  <a:prstClr val="black"/>
                </a:solidFill>
                <a:latin typeface="Calibri" panose="020F0502020204030204" pitchFamily="34" charset="0"/>
                <a:cs typeface="Calibri" panose="020F0502020204030204" pitchFamily="34" charset="0"/>
              </a:rPr>
              <a:t>Maximum </a:t>
            </a:r>
            <a:r>
              <a:rPr kumimoji="1" lang="en-GB" sz="1800" b="0" dirty="0">
                <a:solidFill>
                  <a:prstClr val="black"/>
                </a:solidFill>
                <a:latin typeface="Calibri" panose="020F0502020204030204" pitchFamily="34" charset="0"/>
                <a:cs typeface="Calibri" pitchFamily="34" charset="0"/>
              </a:rPr>
              <a:t>540 </a:t>
            </a:r>
            <a:r>
              <a:rPr kumimoji="1" lang="en-US" sz="1800" b="0" dirty="0" smtClean="0">
                <a:solidFill>
                  <a:prstClr val="black"/>
                </a:solidFill>
                <a:latin typeface="Calibri" panose="020F0502020204030204" pitchFamily="34" charset="0"/>
                <a:cs typeface="Calibri" panose="020F0502020204030204" pitchFamily="34" charset="0"/>
              </a:rPr>
              <a:t>person-month</a:t>
            </a:r>
            <a:endParaRPr kumimoji="1" lang="en-US" sz="1800" b="0" dirty="0">
              <a:solidFill>
                <a:prstClr val="black"/>
              </a:solidFill>
              <a:latin typeface="Calibri" panose="020F0502020204030204" pitchFamily="34" charset="0"/>
              <a:cs typeface="Calibri" panose="020F0502020204030204" pitchFamily="34" charset="0"/>
            </a:endParaRPr>
          </a:p>
          <a:p>
            <a:pPr algn="just" fontAlgn="auto">
              <a:spcBef>
                <a:spcPts val="0"/>
              </a:spcBef>
              <a:spcAft>
                <a:spcPts val="900"/>
              </a:spcAft>
              <a:buClr>
                <a:srgbClr val="0F5494"/>
              </a:buClr>
              <a:buFont typeface="Wingdings" panose="05000000000000000000" pitchFamily="2" charset="2"/>
              <a:buChar char="l"/>
              <a:defRPr/>
            </a:pPr>
            <a:r>
              <a:rPr kumimoji="1" lang="en-US" altLang="ja-JP" sz="1800" b="0" dirty="0">
                <a:solidFill>
                  <a:prstClr val="black"/>
                </a:solidFill>
                <a:latin typeface="Calibri" panose="020F0502020204030204" pitchFamily="34" charset="0"/>
                <a:cs typeface="Calibri" panose="020F0502020204030204" pitchFamily="34" charset="0"/>
              </a:rPr>
              <a:t>Duration of projects</a:t>
            </a:r>
            <a:r>
              <a:rPr kumimoji="1" lang="en-GB" altLang="ja-JP" sz="1800" b="0" dirty="0">
                <a:solidFill>
                  <a:prstClr val="black"/>
                </a:solidFill>
                <a:latin typeface="Calibri" panose="020F0502020204030204" pitchFamily="34" charset="0"/>
                <a:cs typeface="Calibri" panose="020F0502020204030204" pitchFamily="34" charset="0"/>
              </a:rPr>
              <a:t>:</a:t>
            </a:r>
            <a:r>
              <a:rPr kumimoji="1" lang="ja-JP" altLang="en-US" sz="1800" b="0" dirty="0">
                <a:solidFill>
                  <a:prstClr val="black"/>
                </a:solidFill>
                <a:latin typeface="Calibri" panose="020F0502020204030204" pitchFamily="34" charset="0"/>
                <a:cs typeface="Calibri" panose="020F0502020204030204" pitchFamily="34" charset="0"/>
              </a:rPr>
              <a:t>　</a:t>
            </a:r>
            <a:r>
              <a:rPr kumimoji="1" lang="en-GB" altLang="ja-JP" sz="1800" b="0" dirty="0">
                <a:solidFill>
                  <a:prstClr val="black"/>
                </a:solidFill>
                <a:latin typeface="Calibri" panose="020F0502020204030204" pitchFamily="34" charset="0"/>
                <a:cs typeface="Calibri" panose="020F0502020204030204" pitchFamily="34" charset="0"/>
              </a:rPr>
              <a:t> </a:t>
            </a:r>
            <a:r>
              <a:rPr kumimoji="1" lang="en-US" altLang="ja-JP" sz="1800" b="0" dirty="0">
                <a:solidFill>
                  <a:prstClr val="black"/>
                </a:solidFill>
                <a:latin typeface="Calibri" panose="020F0502020204030204" pitchFamily="34" charset="0"/>
                <a:cs typeface="Calibri" panose="020F0502020204030204" pitchFamily="34" charset="0"/>
              </a:rPr>
              <a:t>Max 4 years</a:t>
            </a:r>
            <a:endParaRPr kumimoji="1" lang="en-US" sz="1800" b="0" dirty="0">
              <a:solidFill>
                <a:prstClr val="black"/>
              </a:solidFill>
              <a:latin typeface="Calibri" panose="020F0502020204030204" pitchFamily="34" charset="0"/>
              <a:cs typeface="Calibri" panose="020F0502020204030204" pitchFamily="34" charset="0"/>
            </a:endParaRPr>
          </a:p>
          <a:p>
            <a:pPr algn="just" fontAlgn="auto">
              <a:spcBef>
                <a:spcPts val="0"/>
              </a:spcBef>
              <a:spcAft>
                <a:spcPts val="900"/>
              </a:spcAft>
              <a:buClr>
                <a:srgbClr val="0F5494"/>
              </a:buClr>
              <a:buFont typeface="Wingdings" panose="05000000000000000000" pitchFamily="2" charset="2"/>
              <a:buChar char="l"/>
              <a:defRPr/>
            </a:pPr>
            <a:r>
              <a:rPr kumimoji="1" lang="en-US" sz="1800" b="0" dirty="0">
                <a:solidFill>
                  <a:prstClr val="black"/>
                </a:solidFill>
                <a:latin typeface="Calibri" panose="020F0502020204030204" pitchFamily="34" charset="0"/>
                <a:cs typeface="Calibri" panose="020F0502020204030204" pitchFamily="34" charset="0"/>
              </a:rPr>
              <a:t>Partnership </a:t>
            </a:r>
            <a:r>
              <a:rPr kumimoji="1" lang="en-US" altLang="ja-JP" sz="1800" b="0" dirty="0">
                <a:solidFill>
                  <a:prstClr val="black"/>
                </a:solidFill>
                <a:latin typeface="Calibri" panose="020F0502020204030204" pitchFamily="34" charset="0"/>
                <a:cs typeface="Calibri" panose="020F0502020204030204" pitchFamily="34" charset="0"/>
              </a:rPr>
              <a:t>A</a:t>
            </a:r>
            <a:r>
              <a:rPr kumimoji="1" lang="en-US" sz="1800" b="0" dirty="0">
                <a:solidFill>
                  <a:prstClr val="black"/>
                </a:solidFill>
                <a:latin typeface="Calibri" panose="020F0502020204030204" pitchFamily="34" charset="0"/>
                <a:cs typeface="Calibri" panose="020F0502020204030204" pitchFamily="34" charset="0"/>
              </a:rPr>
              <a:t>greement : </a:t>
            </a:r>
            <a:r>
              <a:rPr kumimoji="1" lang="en-US" altLang="ja-JP" sz="1800" b="0" dirty="0" smtClean="0">
                <a:solidFill>
                  <a:prstClr val="black"/>
                </a:solidFill>
                <a:latin typeface="Calibri" panose="020F0502020204030204" pitchFamily="34" charset="0"/>
                <a:cs typeface="Calibri" panose="020F0502020204030204" pitchFamily="34" charset="0"/>
              </a:rPr>
              <a:t>Role, IPR, Payment</a:t>
            </a:r>
            <a:r>
              <a:rPr kumimoji="1" lang="ja-JP" altLang="en-US" sz="1800" b="0" dirty="0" smtClean="0">
                <a:solidFill>
                  <a:prstClr val="black"/>
                </a:solidFill>
                <a:latin typeface="Calibri" panose="020F0502020204030204" pitchFamily="34" charset="0"/>
                <a:cs typeface="Calibri" panose="020F0502020204030204" pitchFamily="34" charset="0"/>
              </a:rPr>
              <a:t> </a:t>
            </a:r>
            <a:r>
              <a:rPr kumimoji="1" lang="en-US" altLang="ja-JP" sz="1800" b="0" dirty="0" smtClean="0">
                <a:solidFill>
                  <a:prstClr val="black"/>
                </a:solidFill>
                <a:latin typeface="Calibri" panose="020F0502020204030204" pitchFamily="34" charset="0"/>
                <a:cs typeface="Calibri" panose="020F0502020204030204" pitchFamily="34" charset="0"/>
              </a:rPr>
              <a:t>of funding, etc.,</a:t>
            </a:r>
          </a:p>
          <a:p>
            <a:pPr marL="0" indent="0" algn="just" fontAlgn="auto">
              <a:spcBef>
                <a:spcPts val="0"/>
              </a:spcBef>
              <a:spcAft>
                <a:spcPts val="900"/>
              </a:spcAft>
              <a:buClr>
                <a:srgbClr val="0F5494"/>
              </a:buClr>
              <a:defRPr/>
            </a:pPr>
            <a:r>
              <a:rPr kumimoji="1" lang="en-US" sz="1800" b="0" dirty="0" smtClean="0">
                <a:solidFill>
                  <a:prstClr val="black"/>
                </a:solidFill>
                <a:latin typeface="Calibri" panose="020F0502020204030204" pitchFamily="34" charset="0"/>
                <a:cs typeface="Calibri" panose="020F0502020204030204" pitchFamily="34" charset="0"/>
              </a:rPr>
              <a:t>           </a:t>
            </a:r>
            <a:r>
              <a:rPr kumimoji="1" lang="ja-JP" altLang="en-US" sz="1800" b="0" dirty="0" smtClean="0">
                <a:solidFill>
                  <a:prstClr val="black"/>
                </a:solidFill>
                <a:latin typeface="Calibri" panose="020F0502020204030204" pitchFamily="34" charset="0"/>
                <a:cs typeface="Calibri" panose="020F0502020204030204" pitchFamily="34" charset="0"/>
              </a:rPr>
              <a:t>⇒</a:t>
            </a:r>
            <a:r>
              <a:rPr kumimoji="1" lang="en-US" sz="1800" b="0" dirty="0" smtClean="0">
                <a:solidFill>
                  <a:prstClr val="black"/>
                </a:solidFill>
                <a:latin typeface="Calibri" panose="020F0502020204030204" pitchFamily="34" charset="0"/>
                <a:cs typeface="Calibri" panose="020F0502020204030204" pitchFamily="34" charset="0"/>
              </a:rPr>
              <a:t> Strongly recommended</a:t>
            </a:r>
            <a:endParaRPr kumimoji="1" lang="en-US" sz="900" b="0" dirty="0" smtClean="0">
              <a:solidFill>
                <a:prstClr val="black"/>
              </a:solidFill>
              <a:latin typeface="Calibri" panose="020F0502020204030204" pitchFamily="34" charset="0"/>
              <a:cs typeface="Calibri" panose="020F0502020204030204" pitchFamily="34" charset="0"/>
            </a:endParaRPr>
          </a:p>
          <a:p>
            <a:pPr marL="0" indent="0" algn="just" fontAlgn="auto">
              <a:spcBef>
                <a:spcPts val="0"/>
              </a:spcBef>
              <a:spcAft>
                <a:spcPts val="900"/>
              </a:spcAft>
              <a:buClr>
                <a:srgbClr val="0F5494"/>
              </a:buClr>
              <a:defRPr/>
            </a:pPr>
            <a:r>
              <a:rPr kumimoji="1" lang="en-US" sz="1800" b="0" dirty="0">
                <a:solidFill>
                  <a:prstClr val="black"/>
                </a:solidFill>
                <a:latin typeface="Calibri" panose="020F0502020204030204" pitchFamily="34" charset="0"/>
                <a:cs typeface="Calibri" panose="020F0502020204030204" pitchFamily="34" charset="0"/>
              </a:rPr>
              <a:t> </a:t>
            </a:r>
            <a:r>
              <a:rPr kumimoji="1" lang="en-US" sz="1800" b="0" dirty="0" smtClean="0">
                <a:solidFill>
                  <a:prstClr val="black"/>
                </a:solidFill>
                <a:latin typeface="Calibri" panose="020F0502020204030204" pitchFamily="34" charset="0"/>
                <a:cs typeface="Calibri" panose="020F0502020204030204" pitchFamily="34" charset="0"/>
              </a:rPr>
              <a:t>           </a:t>
            </a:r>
            <a:r>
              <a:rPr kumimoji="1" lang="ja-JP" altLang="en-US" sz="1800" b="0" dirty="0" smtClean="0">
                <a:solidFill>
                  <a:prstClr val="black"/>
                </a:solidFill>
                <a:latin typeface="Calibri" panose="020F0502020204030204" pitchFamily="34" charset="0"/>
                <a:cs typeface="Calibri" panose="020F0502020204030204" pitchFamily="34" charset="0"/>
              </a:rPr>
              <a:t>　　　　　　　　　　　　　</a:t>
            </a:r>
            <a:r>
              <a:rPr kumimoji="1" lang="en-US" sz="1800" b="0" dirty="0" smtClean="0">
                <a:solidFill>
                  <a:prstClr val="black"/>
                </a:solidFill>
                <a:latin typeface="Calibri" panose="020F0502020204030204" pitchFamily="34" charset="0"/>
                <a:cs typeface="Calibri" panose="020F0502020204030204" pitchFamily="34" charset="0"/>
              </a:rPr>
              <a:t>     *MS/AC (Member State /Associated Country)</a:t>
            </a:r>
            <a:endParaRPr kumimoji="1" lang="en-US" sz="1800" b="0" dirty="0">
              <a:solidFill>
                <a:prstClr val="black"/>
              </a:solidFill>
              <a:latin typeface="Calibri" panose="020F0502020204030204" pitchFamily="34" charset="0"/>
              <a:cs typeface="Calibri" panose="020F0502020204030204" pitchFamily="34" charset="0"/>
            </a:endParaRPr>
          </a:p>
        </p:txBody>
      </p:sp>
      <p:sp>
        <p:nvSpPr>
          <p:cNvPr id="40964" name="Rectangle 11"/>
          <p:cNvSpPr>
            <a:spLocks noChangeArrowheads="1"/>
          </p:cNvSpPr>
          <p:nvPr/>
        </p:nvSpPr>
        <p:spPr bwMode="auto">
          <a:xfrm>
            <a:off x="2967294" y="544328"/>
            <a:ext cx="3503103"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auto">
              <a:spcBef>
                <a:spcPct val="0"/>
              </a:spcBef>
              <a:spcAft>
                <a:spcPts val="0"/>
              </a:spcAft>
              <a:buClrTx/>
              <a:buFontTx/>
              <a:buNone/>
            </a:pPr>
            <a:r>
              <a:rPr kumimoji="1" lang="en-US" altLang="ja-JP" sz="2800" i="0" dirty="0">
                <a:solidFill>
                  <a:prstClr val="black"/>
                </a:solidFill>
                <a:latin typeface="Calibri Light" panose="020F0302020204030204"/>
                <a:ea typeface="ＭＳ Ｐゴシック"/>
              </a:rPr>
              <a:t>RISE    Condition </a:t>
            </a:r>
            <a:endParaRPr kumimoji="1" lang="en-GB" altLang="en-US" sz="2800" i="0" dirty="0">
              <a:solidFill>
                <a:prstClr val="black"/>
              </a:solidFill>
              <a:latin typeface="Calibri Light" panose="020F0302020204030204"/>
              <a:ea typeface="+mn-ea"/>
            </a:endParaRPr>
          </a:p>
        </p:txBody>
      </p:sp>
      <p:sp>
        <p:nvSpPr>
          <p:cNvPr id="5" name="テキスト ボックス 4"/>
          <p:cNvSpPr txBox="1"/>
          <p:nvPr/>
        </p:nvSpPr>
        <p:spPr>
          <a:xfrm>
            <a:off x="2313381" y="174996"/>
            <a:ext cx="5291030" cy="369332"/>
          </a:xfrm>
          <a:prstGeom prst="rect">
            <a:avLst/>
          </a:prstGeom>
          <a:noFill/>
        </p:spPr>
        <p:txBody>
          <a:bodyPr wrap="square" rtlCol="0">
            <a:spAutoFit/>
          </a:bodyPr>
          <a:lstStyle/>
          <a:p>
            <a:pPr fontAlgn="auto">
              <a:spcBef>
                <a:spcPts val="0"/>
              </a:spcBef>
              <a:spcAft>
                <a:spcPts val="0"/>
              </a:spcAft>
            </a:pPr>
            <a:r>
              <a:rPr kumimoji="1" lang="en-US" altLang="ja-JP" sz="1800" b="0" dirty="0">
                <a:solidFill>
                  <a:prstClr val="black"/>
                </a:solidFill>
                <a:latin typeface="Calibri"/>
                <a:ea typeface="ＭＳ Ｐゴシック"/>
              </a:rPr>
              <a:t>Marie Skłodowska-Curie Actions (MSCA) </a:t>
            </a:r>
          </a:p>
        </p:txBody>
      </p:sp>
    </p:spTree>
    <p:extLst>
      <p:ext uri="{BB962C8B-B14F-4D97-AF65-F5344CB8AC3E}">
        <p14:creationId xmlns:p14="http://schemas.microsoft.com/office/powerpoint/2010/main" val="2025693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80081" y="686354"/>
            <a:ext cx="8594761" cy="3962623"/>
          </a:xfrm>
          <a:prstGeom prst="rect">
            <a:avLst/>
          </a:prstGeom>
          <a:noFill/>
        </p:spPr>
        <p:txBody>
          <a:bodyPr wrap="square" rtlCol="0">
            <a:spAutoFit/>
          </a:bodyPr>
          <a:lstStyle/>
          <a:p>
            <a:pPr fontAlgn="auto">
              <a:spcBef>
                <a:spcPts val="0"/>
              </a:spcBef>
              <a:spcAft>
                <a:spcPts val="0"/>
              </a:spcAft>
            </a:pPr>
            <a:r>
              <a:rPr kumimoji="1" lang="ja-JP" altLang="en-US" sz="1350" b="0" dirty="0">
                <a:solidFill>
                  <a:prstClr val="black"/>
                </a:solidFill>
                <a:latin typeface="Calibri"/>
                <a:ea typeface="ＭＳ Ｐゴシック"/>
              </a:rPr>
              <a:t>　　　　　　　　　　　　　</a:t>
            </a:r>
            <a:r>
              <a:rPr kumimoji="1" lang="ja-JP" altLang="en-US" sz="2800" dirty="0">
                <a:solidFill>
                  <a:prstClr val="black"/>
                </a:solidFill>
                <a:latin typeface="Calibri Light"/>
                <a:ea typeface="ＭＳ Ｐゴシック"/>
              </a:rPr>
              <a:t>　  </a:t>
            </a:r>
            <a:r>
              <a:rPr kumimoji="1" lang="en-US" altLang="ja-JP" sz="2800" dirty="0" smtClean="0">
                <a:solidFill>
                  <a:prstClr val="black"/>
                </a:solidFill>
                <a:latin typeface="Calibri Light"/>
                <a:ea typeface="ＭＳ Ｐゴシック"/>
              </a:rPr>
              <a:t>RISE       </a:t>
            </a:r>
            <a:r>
              <a:rPr kumimoji="1" lang="en-US" altLang="ja-JP" sz="2800" dirty="0">
                <a:solidFill>
                  <a:prstClr val="black"/>
                </a:solidFill>
                <a:latin typeface="Calibri Light"/>
                <a:ea typeface="ＭＳ Ｐゴシック"/>
              </a:rPr>
              <a:t>Eligibility for funding</a:t>
            </a:r>
            <a:r>
              <a:rPr kumimoji="1" lang="ja-JP" altLang="en-US" sz="2100" b="0" dirty="0">
                <a:solidFill>
                  <a:prstClr val="black"/>
                </a:solidFill>
                <a:latin typeface="Calibri"/>
                <a:ea typeface="ＭＳ Ｐゴシック"/>
              </a:rPr>
              <a:t>　</a:t>
            </a:r>
            <a:endParaRPr kumimoji="1" lang="en-US" altLang="ja-JP" sz="2100" b="0" dirty="0">
              <a:solidFill>
                <a:prstClr val="black"/>
              </a:solidFill>
              <a:latin typeface="Calibri"/>
              <a:ea typeface="ＭＳ Ｐゴシック"/>
            </a:endParaRPr>
          </a:p>
          <a:p>
            <a:pPr fontAlgn="auto">
              <a:spcBef>
                <a:spcPts val="0"/>
              </a:spcBef>
              <a:spcAft>
                <a:spcPts val="0"/>
              </a:spcAft>
            </a:pPr>
            <a:endParaRPr kumimoji="1" lang="en-US" altLang="ja-JP" sz="1350" b="0" dirty="0">
              <a:solidFill>
                <a:prstClr val="black"/>
              </a:solidFill>
              <a:latin typeface="Calibri"/>
              <a:ea typeface="ＭＳ Ｐゴシック"/>
            </a:endParaRPr>
          </a:p>
          <a:p>
            <a:pPr marL="214313" indent="-214313" fontAlgn="auto">
              <a:spcBef>
                <a:spcPts val="0"/>
              </a:spcBef>
              <a:spcAft>
                <a:spcPts val="0"/>
              </a:spcAft>
              <a:buFont typeface="Wingdings" panose="05000000000000000000" pitchFamily="2" charset="2"/>
              <a:buChar char="l"/>
            </a:pPr>
            <a:r>
              <a:rPr kumimoji="1" lang="en-US" altLang="ja-JP" sz="1800" b="0" dirty="0" err="1">
                <a:solidFill>
                  <a:prstClr val="black"/>
                </a:solidFill>
                <a:latin typeface="Calibri"/>
                <a:ea typeface="ＭＳ Ｐゴシック"/>
              </a:rPr>
              <a:t>Secondments</a:t>
            </a:r>
            <a:r>
              <a:rPr kumimoji="1" lang="en-US" altLang="ja-JP" sz="1800" b="0" dirty="0">
                <a:solidFill>
                  <a:prstClr val="black"/>
                </a:solidFill>
                <a:latin typeface="Calibri"/>
                <a:ea typeface="ＭＳ Ｐゴシック"/>
              </a:rPr>
              <a:t> from Japan to EU</a:t>
            </a:r>
          </a:p>
          <a:p>
            <a:pPr marL="600075" lvl="1" indent="-257175" fontAlgn="auto">
              <a:spcBef>
                <a:spcPts val="0"/>
              </a:spcBef>
              <a:spcAft>
                <a:spcPts val="0"/>
              </a:spcAft>
              <a:buFont typeface="Wingdings" panose="05000000000000000000" pitchFamily="2" charset="2"/>
              <a:buChar char="Ø"/>
            </a:pPr>
            <a:r>
              <a:rPr kumimoji="1" lang="en-US" altLang="ja-JP" sz="1800" b="0" dirty="0">
                <a:solidFill>
                  <a:prstClr val="black"/>
                </a:solidFill>
                <a:latin typeface="Calibri"/>
                <a:ea typeface="ＭＳ Ｐゴシック"/>
              </a:rPr>
              <a:t>To a MS/AC from organizations located in Japan are not eligible for </a:t>
            </a:r>
            <a:r>
              <a:rPr kumimoji="1" lang="en-US" altLang="ja-JP" sz="1800" b="0" dirty="0" smtClean="0">
                <a:solidFill>
                  <a:prstClr val="black"/>
                </a:solidFill>
                <a:latin typeface="Calibri"/>
                <a:ea typeface="ＭＳ Ｐゴシック"/>
              </a:rPr>
              <a:t>funding</a:t>
            </a:r>
            <a:endParaRPr kumimoji="1" lang="en-US" altLang="ja-JP" sz="1800" b="0" dirty="0">
              <a:solidFill>
                <a:prstClr val="black"/>
              </a:solidFill>
              <a:latin typeface="Calibri"/>
              <a:ea typeface="ＭＳ Ｐゴシック"/>
            </a:endParaRPr>
          </a:p>
          <a:p>
            <a:pPr fontAlgn="auto">
              <a:spcBef>
                <a:spcPts val="0"/>
              </a:spcBef>
              <a:spcAft>
                <a:spcPts val="0"/>
              </a:spcAft>
            </a:pPr>
            <a:endParaRPr kumimoji="1" lang="en-US" altLang="ja-JP" sz="1500" b="0" dirty="0">
              <a:solidFill>
                <a:prstClr val="black"/>
              </a:solidFill>
              <a:latin typeface="Calibri"/>
              <a:ea typeface="ＭＳ Ｐゴシック"/>
            </a:endParaRPr>
          </a:p>
          <a:p>
            <a:pPr marL="214313" indent="-214313" fontAlgn="auto">
              <a:spcBef>
                <a:spcPts val="0"/>
              </a:spcBef>
              <a:spcAft>
                <a:spcPts val="0"/>
              </a:spcAft>
              <a:buFont typeface="Wingdings" panose="05000000000000000000" pitchFamily="2" charset="2"/>
              <a:buChar char="l"/>
            </a:pPr>
            <a:r>
              <a:rPr kumimoji="1" lang="en-US" altLang="ja-JP" sz="1800" b="0" dirty="0" err="1">
                <a:solidFill>
                  <a:prstClr val="black"/>
                </a:solidFill>
                <a:latin typeface="Calibri"/>
                <a:ea typeface="ＭＳ Ｐゴシック"/>
              </a:rPr>
              <a:t>Secondments</a:t>
            </a:r>
            <a:r>
              <a:rPr kumimoji="1" lang="en-US" altLang="ja-JP" sz="1800" b="0" dirty="0">
                <a:solidFill>
                  <a:prstClr val="black"/>
                </a:solidFill>
                <a:latin typeface="Calibri"/>
                <a:ea typeface="ＭＳ Ｐゴシック"/>
              </a:rPr>
              <a:t> from EU to Japan</a:t>
            </a:r>
          </a:p>
          <a:p>
            <a:pPr marL="557213" lvl="1" indent="-214313" fontAlgn="auto">
              <a:spcBef>
                <a:spcPts val="0"/>
              </a:spcBef>
              <a:spcAft>
                <a:spcPts val="0"/>
              </a:spcAft>
              <a:buFont typeface="Wingdings" panose="05000000000000000000" pitchFamily="2" charset="2"/>
              <a:buChar char="Ø"/>
            </a:pPr>
            <a:r>
              <a:rPr kumimoji="1" lang="en-US" altLang="ja-JP" sz="1800" b="0" dirty="0" smtClean="0">
                <a:solidFill>
                  <a:prstClr val="black"/>
                </a:solidFill>
                <a:latin typeface="Calibri"/>
                <a:ea typeface="ＭＳ Ｐゴシック"/>
              </a:rPr>
              <a:t>Institutional costs </a:t>
            </a:r>
            <a:r>
              <a:rPr kumimoji="1" lang="en-US" altLang="ja-JP" sz="1800" b="0" dirty="0">
                <a:solidFill>
                  <a:prstClr val="black"/>
                </a:solidFill>
                <a:latin typeface="Calibri"/>
                <a:ea typeface="ＭＳ Ｐゴシック"/>
              </a:rPr>
              <a:t>correspond to </a:t>
            </a:r>
            <a:r>
              <a:rPr kumimoji="1" lang="en-US" altLang="ja-JP" sz="1800" b="0" dirty="0" smtClean="0">
                <a:solidFill>
                  <a:prstClr val="black"/>
                </a:solidFill>
                <a:latin typeface="Calibri"/>
                <a:ea typeface="ＭＳ Ｐゴシック"/>
              </a:rPr>
              <a:t>subject </a:t>
            </a:r>
            <a:r>
              <a:rPr kumimoji="1" lang="en-US" altLang="ja-JP" sz="1800" b="0" dirty="0">
                <a:solidFill>
                  <a:prstClr val="black"/>
                </a:solidFill>
                <a:latin typeface="Calibri"/>
                <a:ea typeface="ＭＳ Ｐゴシック"/>
              </a:rPr>
              <a:t>to </a:t>
            </a:r>
            <a:r>
              <a:rPr kumimoji="1" lang="en-US" altLang="ja-JP" sz="1800" b="0" dirty="0" smtClean="0">
                <a:solidFill>
                  <a:prstClr val="black"/>
                </a:solidFill>
                <a:latin typeface="Calibri"/>
                <a:ea typeface="ＭＳ Ｐゴシック"/>
              </a:rPr>
              <a:t>inter</a:t>
            </a:r>
            <a:endParaRPr kumimoji="1" lang="en-US" altLang="ja-JP" sz="1800" b="0" dirty="0">
              <a:solidFill>
                <a:prstClr val="black"/>
              </a:solidFill>
              <a:latin typeface="Calibri"/>
              <a:ea typeface="ＭＳ Ｐゴシック"/>
            </a:endParaRPr>
          </a:p>
          <a:p>
            <a:pPr marL="557213" lvl="1" indent="-214313" fontAlgn="auto">
              <a:spcBef>
                <a:spcPts val="0"/>
              </a:spcBef>
              <a:spcAft>
                <a:spcPts val="0"/>
              </a:spcAft>
              <a:buFont typeface="Wingdings" panose="05000000000000000000" pitchFamily="2" charset="2"/>
              <a:buChar char="Ø"/>
            </a:pPr>
            <a:r>
              <a:rPr kumimoji="1" lang="en-US" altLang="ja-JP" sz="1800" b="0" dirty="0" smtClean="0">
                <a:solidFill>
                  <a:prstClr val="black"/>
                </a:solidFill>
                <a:latin typeface="Calibri"/>
                <a:ea typeface="ＭＳ Ｐゴシック"/>
              </a:rPr>
              <a:t>Japanese partner is allowed to receive </a:t>
            </a:r>
            <a:r>
              <a:rPr kumimoji="1" lang="en-US" altLang="ja-JP" sz="1800" b="0" dirty="0">
                <a:solidFill>
                  <a:prstClr val="black"/>
                </a:solidFill>
                <a:latin typeface="Calibri"/>
                <a:ea typeface="ＭＳ Ｐゴシック"/>
              </a:rPr>
              <a:t>a </a:t>
            </a:r>
            <a:r>
              <a:rPr kumimoji="1" lang="en-US" altLang="ja-JP" sz="1800" b="0" dirty="0" smtClean="0">
                <a:solidFill>
                  <a:prstClr val="black"/>
                </a:solidFill>
                <a:latin typeface="Calibri"/>
                <a:ea typeface="ＭＳ Ｐゴシック"/>
              </a:rPr>
              <a:t>part of the </a:t>
            </a:r>
            <a:r>
              <a:rPr kumimoji="1" lang="en-US" altLang="ja-JP" sz="1800" b="0" dirty="0">
                <a:solidFill>
                  <a:prstClr val="black"/>
                </a:solidFill>
                <a:latin typeface="Calibri"/>
                <a:ea typeface="ＭＳ Ｐゴシック"/>
              </a:rPr>
              <a:t>“ Institutional </a:t>
            </a:r>
            <a:r>
              <a:rPr kumimoji="1" lang="en-US" altLang="ja-JP" sz="1800" b="0" dirty="0" smtClean="0">
                <a:solidFill>
                  <a:prstClr val="black"/>
                </a:solidFill>
                <a:latin typeface="Calibri"/>
                <a:ea typeface="ＭＳ Ｐゴシック"/>
              </a:rPr>
              <a:t> costs“</a:t>
            </a:r>
          </a:p>
          <a:p>
            <a:pPr marL="342900" lvl="1" fontAlgn="auto">
              <a:spcBef>
                <a:spcPts val="0"/>
              </a:spcBef>
              <a:spcAft>
                <a:spcPts val="0"/>
              </a:spcAft>
            </a:pPr>
            <a:r>
              <a:rPr kumimoji="1" lang="en-US" altLang="ja-JP" sz="1800" b="0" dirty="0">
                <a:solidFill>
                  <a:prstClr val="black"/>
                </a:solidFill>
                <a:latin typeface="Calibri"/>
                <a:ea typeface="ＭＳ Ｐゴシック"/>
              </a:rPr>
              <a:t>    </a:t>
            </a:r>
            <a:r>
              <a:rPr kumimoji="1" lang="en-US" altLang="ja-JP" sz="1800" b="0" dirty="0" smtClean="0">
                <a:solidFill>
                  <a:prstClr val="black"/>
                </a:solidFill>
                <a:latin typeface="Calibri"/>
                <a:ea typeface="ＭＳ Ｐゴシック"/>
              </a:rPr>
              <a:t>(2,500 </a:t>
            </a:r>
            <a:r>
              <a:rPr kumimoji="1" lang="en-US" altLang="ja-JP" sz="1800" b="0" dirty="0">
                <a:solidFill>
                  <a:prstClr val="black"/>
                </a:solidFill>
                <a:latin typeface="Calibri"/>
                <a:ea typeface="ＭＳ Ｐゴシック"/>
              </a:rPr>
              <a:t>Euro per person/month </a:t>
            </a:r>
            <a:r>
              <a:rPr kumimoji="1" lang="en-US" altLang="ja-JP" sz="1800" b="0" dirty="0" smtClean="0">
                <a:solidFill>
                  <a:prstClr val="black"/>
                </a:solidFill>
                <a:latin typeface="Calibri"/>
                <a:ea typeface="ＭＳ Ｐゴシック"/>
              </a:rPr>
              <a:t>) incurred during a </a:t>
            </a:r>
            <a:r>
              <a:rPr kumimoji="1" lang="en-US" altLang="ja-JP" sz="1800" b="0" dirty="0" err="1" smtClean="0">
                <a:solidFill>
                  <a:prstClr val="black"/>
                </a:solidFill>
                <a:latin typeface="Calibri"/>
                <a:ea typeface="ＭＳ Ｐゴシック"/>
              </a:rPr>
              <a:t>secondment</a:t>
            </a:r>
            <a:r>
              <a:rPr kumimoji="1" lang="en-US" altLang="ja-JP" sz="1800" b="0" dirty="0" smtClean="0">
                <a:solidFill>
                  <a:prstClr val="black"/>
                </a:solidFill>
                <a:latin typeface="Calibri"/>
                <a:ea typeface="ＭＳ Ｐゴシック"/>
              </a:rPr>
              <a:t> from a EU   </a:t>
            </a:r>
          </a:p>
          <a:p>
            <a:pPr marL="342900" lvl="1" fontAlgn="auto">
              <a:spcBef>
                <a:spcPts val="0"/>
              </a:spcBef>
              <a:spcAft>
                <a:spcPts val="0"/>
              </a:spcAft>
            </a:pPr>
            <a:r>
              <a:rPr kumimoji="1" lang="en-US" altLang="ja-JP" sz="1800" b="0" dirty="0">
                <a:solidFill>
                  <a:prstClr val="black"/>
                </a:solidFill>
                <a:latin typeface="Calibri"/>
                <a:ea typeface="ＭＳ Ｐゴシック"/>
              </a:rPr>
              <a:t> </a:t>
            </a:r>
            <a:r>
              <a:rPr kumimoji="1" lang="en-US" altLang="ja-JP" sz="1800" b="0" dirty="0" smtClean="0">
                <a:solidFill>
                  <a:prstClr val="black"/>
                </a:solidFill>
                <a:latin typeface="Calibri"/>
                <a:ea typeface="ＭＳ Ｐゴシック"/>
              </a:rPr>
              <a:t>    beneficiary to a Japanese partner subject to internal agreements.</a:t>
            </a:r>
          </a:p>
          <a:p>
            <a:pPr marL="557213" lvl="1" indent="-214313" fontAlgn="auto">
              <a:spcBef>
                <a:spcPts val="0"/>
              </a:spcBef>
              <a:spcAft>
                <a:spcPts val="0"/>
              </a:spcAft>
              <a:buFont typeface="Wingdings" panose="05000000000000000000" pitchFamily="2" charset="2"/>
              <a:buChar char="Ø"/>
            </a:pPr>
            <a:r>
              <a:rPr kumimoji="1" lang="en-US" altLang="ja-JP" sz="1800" b="0" dirty="0" smtClean="0">
                <a:solidFill>
                  <a:prstClr val="black"/>
                </a:solidFill>
                <a:latin typeface="Calibri"/>
                <a:ea typeface="ＭＳ Ｐゴシック"/>
              </a:rPr>
              <a:t>The amount </a:t>
            </a:r>
            <a:r>
              <a:rPr kumimoji="1" lang="en-US" altLang="ja-JP" sz="1800" b="0" dirty="0">
                <a:solidFill>
                  <a:prstClr val="black"/>
                </a:solidFill>
                <a:latin typeface="Calibri"/>
                <a:ea typeface="ＭＳ Ｐゴシック"/>
              </a:rPr>
              <a:t>shall be </a:t>
            </a:r>
            <a:r>
              <a:rPr kumimoji="1" lang="en-US" altLang="ja-JP" sz="1800" b="0" dirty="0" smtClean="0">
                <a:solidFill>
                  <a:prstClr val="black"/>
                </a:solidFill>
                <a:latin typeface="Calibri"/>
                <a:ea typeface="ＭＳ Ｐゴシック"/>
              </a:rPr>
              <a:t>transferred </a:t>
            </a:r>
            <a:r>
              <a:rPr kumimoji="1" lang="en-US" altLang="ja-JP" sz="1800" b="0" dirty="0">
                <a:solidFill>
                  <a:prstClr val="black"/>
                </a:solidFill>
                <a:latin typeface="Calibri"/>
                <a:ea typeface="ＭＳ Ｐゴシック"/>
              </a:rPr>
              <a:t>to Japanese partner by the EU beneficiaries </a:t>
            </a:r>
            <a:endParaRPr kumimoji="1" lang="en-US" altLang="ja-JP" sz="1800" b="0" dirty="0" smtClean="0">
              <a:solidFill>
                <a:prstClr val="black"/>
              </a:solidFill>
              <a:latin typeface="Calibri"/>
              <a:ea typeface="ＭＳ Ｐゴシック"/>
            </a:endParaRPr>
          </a:p>
          <a:p>
            <a:pPr marL="342900" lvl="1" fontAlgn="auto">
              <a:spcBef>
                <a:spcPts val="0"/>
              </a:spcBef>
              <a:spcAft>
                <a:spcPts val="0"/>
              </a:spcAft>
            </a:pPr>
            <a:r>
              <a:rPr kumimoji="1" lang="en-US" altLang="ja-JP" sz="1800" b="0" dirty="0">
                <a:solidFill>
                  <a:prstClr val="black"/>
                </a:solidFill>
                <a:latin typeface="Calibri"/>
                <a:ea typeface="ＭＳ Ｐゴシック"/>
              </a:rPr>
              <a:t> </a:t>
            </a:r>
            <a:r>
              <a:rPr kumimoji="1" lang="en-US" altLang="ja-JP" sz="1800" b="0" dirty="0" smtClean="0">
                <a:solidFill>
                  <a:prstClr val="black"/>
                </a:solidFill>
                <a:latin typeface="Calibri"/>
                <a:ea typeface="ＭＳ Ｐゴシック"/>
              </a:rPr>
              <a:t>    ( </a:t>
            </a:r>
            <a:r>
              <a:rPr kumimoji="1" lang="en-US" altLang="ja-JP" sz="1800" b="0" dirty="0">
                <a:solidFill>
                  <a:prstClr val="black"/>
                </a:solidFill>
                <a:latin typeface="Calibri"/>
                <a:ea typeface="ＭＳ Ｐゴシック"/>
              </a:rPr>
              <a:t>not paid directly </a:t>
            </a:r>
            <a:r>
              <a:rPr kumimoji="1" lang="en-US" altLang="ja-JP" sz="1800" b="0" dirty="0" smtClean="0">
                <a:solidFill>
                  <a:prstClr val="black"/>
                </a:solidFill>
                <a:latin typeface="Calibri"/>
                <a:ea typeface="ＭＳ Ｐゴシック"/>
              </a:rPr>
              <a:t> from EC )</a:t>
            </a:r>
          </a:p>
          <a:p>
            <a:pPr marL="342900" lvl="1" fontAlgn="auto">
              <a:spcBef>
                <a:spcPts val="0"/>
              </a:spcBef>
              <a:spcAft>
                <a:spcPts val="0"/>
              </a:spcAft>
            </a:pPr>
            <a:endParaRPr kumimoji="1" lang="en-US" altLang="ja-JP" sz="1500" b="0" dirty="0">
              <a:solidFill>
                <a:prstClr val="black"/>
              </a:solidFill>
              <a:latin typeface="Calibri"/>
              <a:ea typeface="ＭＳ Ｐゴシック"/>
            </a:endParaRPr>
          </a:p>
          <a:p>
            <a:pPr fontAlgn="auto">
              <a:spcBef>
                <a:spcPts val="0"/>
              </a:spcBef>
              <a:spcAft>
                <a:spcPts val="0"/>
              </a:spcAft>
            </a:pPr>
            <a:r>
              <a:rPr kumimoji="1" lang="en-US" altLang="ja-JP" sz="1800" b="0" dirty="0">
                <a:solidFill>
                  <a:prstClr val="black"/>
                </a:solidFill>
                <a:latin typeface="Calibri"/>
                <a:ea typeface="ＭＳ Ｐゴシック"/>
              </a:rPr>
              <a:t>                    </a:t>
            </a:r>
            <a:r>
              <a:rPr kumimoji="1" lang="ja-JP" altLang="en-US" sz="1800" b="0" dirty="0">
                <a:solidFill>
                  <a:prstClr val="black"/>
                </a:solidFill>
                <a:latin typeface="Calibri"/>
                <a:ea typeface="ＭＳ Ｐゴシック"/>
              </a:rPr>
              <a:t>⇒　</a:t>
            </a:r>
            <a:r>
              <a:rPr kumimoji="1" lang="en-US" altLang="ja-JP" sz="1800" b="0" dirty="0">
                <a:solidFill>
                  <a:prstClr val="black"/>
                </a:solidFill>
                <a:latin typeface="Calibri"/>
                <a:ea typeface="ＭＳ Ｐゴシック"/>
              </a:rPr>
              <a:t>Sign a “ Partnership</a:t>
            </a:r>
            <a:r>
              <a:rPr kumimoji="1" lang="ja-JP" altLang="en-US" sz="1800" b="0" dirty="0">
                <a:solidFill>
                  <a:prstClr val="black"/>
                </a:solidFill>
                <a:latin typeface="Calibri"/>
                <a:ea typeface="ＭＳ Ｐゴシック"/>
              </a:rPr>
              <a:t>　</a:t>
            </a:r>
            <a:r>
              <a:rPr kumimoji="1" lang="en-US" altLang="ja-JP" sz="1800" b="0" dirty="0">
                <a:solidFill>
                  <a:prstClr val="black"/>
                </a:solidFill>
                <a:latin typeface="Calibri"/>
                <a:ea typeface="ＭＳ Ｐゴシック"/>
              </a:rPr>
              <a:t>Agreement”</a:t>
            </a:r>
            <a:r>
              <a:rPr kumimoji="1" lang="ja-JP" altLang="en-US" sz="1800" b="0" dirty="0">
                <a:solidFill>
                  <a:prstClr val="black"/>
                </a:solidFill>
                <a:latin typeface="Calibri"/>
                <a:ea typeface="ＭＳ Ｐゴシック"/>
              </a:rPr>
              <a:t>　</a:t>
            </a:r>
            <a:r>
              <a:rPr kumimoji="1" lang="en-US" altLang="ja-JP" sz="1800" b="0" dirty="0">
                <a:solidFill>
                  <a:prstClr val="black"/>
                </a:solidFill>
                <a:latin typeface="Calibri"/>
                <a:ea typeface="ＭＳ Ｐゴシック"/>
              </a:rPr>
              <a:t> is strongly  recommended</a:t>
            </a:r>
          </a:p>
        </p:txBody>
      </p:sp>
      <p:sp>
        <p:nvSpPr>
          <p:cNvPr id="3" name="テキスト ボックス 2"/>
          <p:cNvSpPr txBox="1"/>
          <p:nvPr/>
        </p:nvSpPr>
        <p:spPr>
          <a:xfrm>
            <a:off x="2616237" y="317022"/>
            <a:ext cx="5291030" cy="369332"/>
          </a:xfrm>
          <a:prstGeom prst="rect">
            <a:avLst/>
          </a:prstGeom>
          <a:noFill/>
        </p:spPr>
        <p:txBody>
          <a:bodyPr wrap="square" rtlCol="0">
            <a:spAutoFit/>
          </a:bodyPr>
          <a:lstStyle/>
          <a:p>
            <a:pPr fontAlgn="auto">
              <a:spcBef>
                <a:spcPts val="0"/>
              </a:spcBef>
              <a:spcAft>
                <a:spcPts val="0"/>
              </a:spcAft>
            </a:pPr>
            <a:r>
              <a:rPr kumimoji="1" lang="en-US" altLang="ja-JP" sz="1800" b="0" dirty="0">
                <a:solidFill>
                  <a:prstClr val="black"/>
                </a:solidFill>
                <a:latin typeface="Calibri"/>
                <a:ea typeface="ＭＳ Ｐゴシック"/>
              </a:rPr>
              <a:t>Marie Skłodowska-Curie Actions (MSCA) </a:t>
            </a:r>
          </a:p>
        </p:txBody>
      </p:sp>
    </p:spTree>
    <p:extLst>
      <p:ext uri="{BB962C8B-B14F-4D97-AF65-F5344CB8AC3E}">
        <p14:creationId xmlns:p14="http://schemas.microsoft.com/office/powerpoint/2010/main" val="2613697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690908657"/>
              </p:ext>
            </p:extLst>
          </p:nvPr>
        </p:nvGraphicFramePr>
        <p:xfrm>
          <a:off x="1419647" y="2164550"/>
          <a:ext cx="6210301" cy="2026444"/>
        </p:xfrm>
        <a:graphic>
          <a:graphicData uri="http://schemas.openxmlformats.org/drawingml/2006/table">
            <a:tbl>
              <a:tblPr/>
              <a:tblGrid>
                <a:gridCol w="1674019">
                  <a:extLst>
                    <a:ext uri="{9D8B030D-6E8A-4147-A177-3AD203B41FA5}">
                      <a16:colId xmlns:a16="http://schemas.microsoft.com/office/drawing/2014/main" xmlns="" val="20000"/>
                    </a:ext>
                  </a:extLst>
                </a:gridCol>
                <a:gridCol w="1782366">
                  <a:extLst>
                    <a:ext uri="{9D8B030D-6E8A-4147-A177-3AD203B41FA5}">
                      <a16:colId xmlns:a16="http://schemas.microsoft.com/office/drawing/2014/main" xmlns="" val="20001"/>
                    </a:ext>
                  </a:extLst>
                </a:gridCol>
                <a:gridCol w="1565672">
                  <a:extLst>
                    <a:ext uri="{9D8B030D-6E8A-4147-A177-3AD203B41FA5}">
                      <a16:colId xmlns:a16="http://schemas.microsoft.com/office/drawing/2014/main" xmlns="" val="20002"/>
                    </a:ext>
                  </a:extLst>
                </a:gridCol>
                <a:gridCol w="1188244">
                  <a:extLst>
                    <a:ext uri="{9D8B030D-6E8A-4147-A177-3AD203B41FA5}">
                      <a16:colId xmlns:a16="http://schemas.microsoft.com/office/drawing/2014/main" xmlns="" val="20003"/>
                    </a:ext>
                  </a:extLst>
                </a:gridCol>
              </a:tblGrid>
              <a:tr h="594066">
                <a:tc row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200" b="1" i="0" u="none" strike="noStrike" cap="none" normalizeH="0" baseline="0" dirty="0">
                          <a:ln>
                            <a:noFill/>
                          </a:ln>
                          <a:solidFill>
                            <a:srgbClr val="0F5494"/>
                          </a:solidFill>
                          <a:effectLst/>
                          <a:latin typeface="+mn-lt"/>
                          <a:cs typeface="Arial" panose="020B0604020202020204" pitchFamily="34" charset="0"/>
                        </a:rPr>
                        <a:t>Marie Skłodowska-Curie Action</a:t>
                      </a:r>
                      <a:endParaRPr kumimoji="0" lang="en-GB" sz="1200" b="1" i="0" u="none" strike="noStrike" cap="none" normalizeH="0" baseline="0" dirty="0">
                        <a:ln>
                          <a:noFill/>
                        </a:ln>
                        <a:solidFill>
                          <a:srgbClr val="0F5494"/>
                        </a:solidFill>
                        <a:effectLst/>
                        <a:latin typeface="+mn-lt"/>
                        <a:ea typeface="Calibri" pitchFamily="34" charset="0"/>
                        <a:cs typeface="Arial" panose="020B0604020202020204" pitchFamily="34" charset="0"/>
                      </a:endParaRPr>
                    </a:p>
                  </a:txBody>
                  <a:tcPr marL="43800" marR="43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200" b="1" i="0" u="none" strike="noStrike" cap="none" normalizeH="0" baseline="0" dirty="0">
                          <a:ln>
                            <a:noFill/>
                          </a:ln>
                          <a:solidFill>
                            <a:srgbClr val="0F5494"/>
                          </a:solidFill>
                          <a:effectLst/>
                          <a:latin typeface="Arial" panose="020B0604020202020204" pitchFamily="34" charset="0"/>
                          <a:cs typeface="Arial" panose="020B0604020202020204" pitchFamily="34" charset="0"/>
                        </a:rPr>
                        <a:t> </a:t>
                      </a:r>
                      <a:r>
                        <a:rPr kumimoji="0" lang="en-GB" sz="1200" b="1" i="0" u="none" strike="noStrike" cap="none" normalizeH="0" baseline="0" dirty="0">
                          <a:ln>
                            <a:noFill/>
                          </a:ln>
                          <a:solidFill>
                            <a:srgbClr val="0F5494"/>
                          </a:solidFill>
                          <a:effectLst/>
                          <a:latin typeface="+mn-lt"/>
                          <a:cs typeface="Arial" panose="020B0604020202020204" pitchFamily="34" charset="0"/>
                        </a:rPr>
                        <a:t>Staff member unit cost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200" b="0" i="1" u="none" strike="noStrike" cap="none" normalizeH="0" baseline="0" dirty="0">
                          <a:ln>
                            <a:noFill/>
                          </a:ln>
                          <a:solidFill>
                            <a:srgbClr val="0F5494"/>
                          </a:solidFill>
                          <a:effectLst/>
                          <a:latin typeface="+mn-lt"/>
                          <a:cs typeface="Arial" panose="020B0604020202020204" pitchFamily="34" charset="0"/>
                        </a:rPr>
                        <a:t>person/month</a:t>
                      </a:r>
                      <a:endParaRPr kumimoji="0" lang="en-GB" sz="1200" b="0" i="0" u="none" strike="noStrike" cap="none" normalizeH="0" baseline="0" dirty="0">
                        <a:ln>
                          <a:noFill/>
                        </a:ln>
                        <a:solidFill>
                          <a:srgbClr val="0F5494"/>
                        </a:solidFill>
                        <a:effectLst/>
                        <a:latin typeface="+mn-lt"/>
                        <a:cs typeface="Arial" panose="020B0604020202020204" pitchFamily="34"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200" b="0" i="0" u="none" strike="noStrike" cap="none" normalizeH="0" baseline="0" dirty="0">
                          <a:ln>
                            <a:noFill/>
                          </a:ln>
                          <a:solidFill>
                            <a:srgbClr val="0F5494"/>
                          </a:solidFill>
                          <a:effectLst/>
                          <a:latin typeface="+mn-lt"/>
                          <a:cs typeface="Arial" panose="020B0604020202020204" pitchFamily="34" charset="0"/>
                        </a:rPr>
                        <a:t>Top-up allowance</a:t>
                      </a:r>
                      <a:endParaRPr kumimoji="0" lang="en-GB" sz="1200" b="0" i="0" u="none" strike="noStrike" cap="none" normalizeH="0" baseline="0" dirty="0">
                        <a:ln>
                          <a:noFill/>
                        </a:ln>
                        <a:solidFill>
                          <a:srgbClr val="0F5494"/>
                        </a:solidFill>
                        <a:effectLst/>
                        <a:latin typeface="+mn-lt"/>
                        <a:ea typeface="Calibri" pitchFamily="34" charset="0"/>
                        <a:cs typeface="Arial" panose="020B0604020202020204" pitchFamily="34" charset="0"/>
                      </a:endParaRPr>
                    </a:p>
                  </a:txBody>
                  <a:tcPr marL="43800" marR="43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en-GB" sz="1200" b="1" i="0" u="none" strike="noStrike" cap="none" normalizeH="0" baseline="0" dirty="0">
                          <a:ln>
                            <a:noFill/>
                          </a:ln>
                          <a:solidFill>
                            <a:srgbClr val="0F5494"/>
                          </a:solidFill>
                          <a:effectLst/>
                          <a:latin typeface="+mn-lt"/>
                          <a:cs typeface="Arial" panose="020B0604020202020204" pitchFamily="34" charset="0"/>
                        </a:rPr>
                        <a:t>Institutional unit cost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b="0" i="1" u="none" strike="noStrike" cap="none" normalizeH="0" baseline="0" dirty="0">
                          <a:ln>
                            <a:noFill/>
                          </a:ln>
                          <a:solidFill>
                            <a:srgbClr val="0F5494"/>
                          </a:solidFill>
                          <a:effectLst/>
                          <a:latin typeface="+mn-lt"/>
                          <a:cs typeface="Arial" panose="020B0604020202020204" pitchFamily="34" charset="0"/>
                        </a:rPr>
                        <a:t>person/month</a:t>
                      </a:r>
                      <a:endParaRPr kumimoji="0" lang="en-GB" sz="1200" b="0" i="0" u="none" strike="noStrike" cap="none" normalizeH="0" baseline="0" dirty="0">
                        <a:ln>
                          <a:noFill/>
                        </a:ln>
                        <a:solidFill>
                          <a:srgbClr val="0F5494"/>
                        </a:solidFill>
                        <a:effectLst/>
                        <a:latin typeface="+mn-lt"/>
                        <a:ea typeface="Calibri" pitchFamily="34" charset="0"/>
                        <a:cs typeface="Arial" panose="020B0604020202020204" pitchFamily="34" charset="0"/>
                      </a:endParaRPr>
                    </a:p>
                  </a:txBody>
                  <a:tcPr marL="43800" marR="43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xmlns="" val="10000"/>
                  </a:ext>
                </a:extLst>
              </a:tr>
              <a:tr h="722642">
                <a:tc vMerge="1">
                  <a:txBody>
                    <a:bodyPr/>
                    <a:lstStyle/>
                    <a:p>
                      <a:endParaRPr lang="en-GB"/>
                    </a:p>
                  </a:txBody>
                  <a:tcPr/>
                </a:tc>
                <a:tc vMerge="1">
                  <a:txBody>
                    <a:bodyPr/>
                    <a:lstStyle/>
                    <a:p>
                      <a:endParaRPr lang="en-GB"/>
                    </a:p>
                  </a:txBody>
                  <a:tcPr/>
                </a:tc>
                <a:tc>
                  <a:txBody>
                    <a:bodyPr/>
                    <a:lstStyle/>
                    <a:p>
                      <a:pPr marL="0" marR="0" lvl="0" indent="0" algn="ctr" defTabSz="914400" rtl="0" eaLnBrk="1" fontAlgn="base" latinLnBrk="0" hangingPunct="1">
                        <a:lnSpc>
                          <a:spcPct val="115000"/>
                        </a:lnSpc>
                        <a:spcBef>
                          <a:spcPts val="600"/>
                        </a:spcBef>
                        <a:spcAft>
                          <a:spcPts val="1000"/>
                        </a:spcAft>
                        <a:buClrTx/>
                        <a:buSzTx/>
                        <a:buFontTx/>
                        <a:buNone/>
                        <a:tabLst/>
                      </a:pPr>
                      <a:r>
                        <a:rPr kumimoji="0" lang="en-GB" sz="1200" b="0" i="0" u="none" strike="noStrike" cap="none" normalizeH="0" baseline="0" dirty="0">
                          <a:ln>
                            <a:noFill/>
                          </a:ln>
                          <a:solidFill>
                            <a:srgbClr val="0F5494"/>
                          </a:solidFill>
                          <a:effectLst/>
                          <a:latin typeface="+mn-lt"/>
                          <a:cs typeface="Arial" panose="020B0604020202020204" pitchFamily="34" charset="0"/>
                        </a:rPr>
                        <a:t>Research, training and networking costs</a:t>
                      </a:r>
                      <a:endParaRPr kumimoji="0" lang="en-GB" sz="1200" b="0" i="0" u="none" strike="noStrike" cap="none" normalizeH="0" baseline="0" dirty="0">
                        <a:ln>
                          <a:noFill/>
                        </a:ln>
                        <a:solidFill>
                          <a:srgbClr val="0F5494"/>
                        </a:solidFill>
                        <a:effectLst/>
                        <a:latin typeface="+mn-lt"/>
                        <a:ea typeface="Calibri" pitchFamily="34" charset="0"/>
                        <a:cs typeface="Arial" panose="020B0604020202020204" pitchFamily="34" charset="0"/>
                      </a:endParaRPr>
                    </a:p>
                  </a:txBody>
                  <a:tcPr marL="43800" marR="43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200" b="0" i="0" u="none" strike="noStrike" cap="none" normalizeH="0" baseline="0" dirty="0">
                          <a:ln>
                            <a:noFill/>
                          </a:ln>
                          <a:solidFill>
                            <a:srgbClr val="0F5494"/>
                          </a:solidFill>
                          <a:effectLst/>
                          <a:latin typeface="Arial" panose="020B0604020202020204" pitchFamily="34" charset="0"/>
                          <a:cs typeface="Arial" panose="020B0604020202020204" pitchFamily="34" charset="0"/>
                        </a:rPr>
                        <a:t> </a:t>
                      </a:r>
                      <a:r>
                        <a:rPr kumimoji="0" lang="en-GB" sz="1200" b="0" i="0" u="none" strike="noStrike" cap="none" normalizeH="0" baseline="0" dirty="0">
                          <a:ln>
                            <a:noFill/>
                          </a:ln>
                          <a:solidFill>
                            <a:srgbClr val="0F5494"/>
                          </a:solidFill>
                          <a:effectLst/>
                          <a:latin typeface="+mn-lt"/>
                          <a:cs typeface="Arial" panose="020B0604020202020204" pitchFamily="34" charset="0"/>
                        </a:rPr>
                        <a:t>Management and indirect costs</a:t>
                      </a:r>
                      <a:endParaRPr kumimoji="0" lang="en-GB" sz="1200" b="0" i="0" u="none" strike="noStrike" cap="none" normalizeH="0" baseline="0" dirty="0">
                        <a:ln>
                          <a:noFill/>
                        </a:ln>
                        <a:solidFill>
                          <a:srgbClr val="0F5494"/>
                        </a:solidFill>
                        <a:effectLst/>
                        <a:latin typeface="+mn-lt"/>
                        <a:ea typeface="Calibri" pitchFamily="34" charset="0"/>
                        <a:cs typeface="Arial" panose="020B0604020202020204" pitchFamily="34" charset="0"/>
                      </a:endParaRPr>
                    </a:p>
                  </a:txBody>
                  <a:tcPr marL="43800" marR="43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1"/>
                  </a:ext>
                </a:extLst>
              </a:tr>
              <a:tr h="709736">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200" b="1" i="0" u="none" strike="noStrike" cap="none" normalizeH="0" baseline="0" dirty="0">
                          <a:ln>
                            <a:noFill/>
                          </a:ln>
                          <a:solidFill>
                            <a:srgbClr val="0F5494"/>
                          </a:solidFill>
                          <a:effectLst/>
                          <a:latin typeface="+mn-lt"/>
                          <a:cs typeface="Arial" panose="020B0604020202020204" pitchFamily="34" charset="0"/>
                        </a:rPr>
                        <a:t>Research and Innovation Staff Exchange</a:t>
                      </a:r>
                      <a:endParaRPr kumimoji="0" lang="en-GB" sz="1200" b="1" i="0" u="none" strike="noStrike" cap="none" normalizeH="0" baseline="0" dirty="0">
                        <a:ln>
                          <a:noFill/>
                        </a:ln>
                        <a:solidFill>
                          <a:srgbClr val="0F5494"/>
                        </a:solidFill>
                        <a:effectLst/>
                        <a:latin typeface="+mn-lt"/>
                        <a:ea typeface="Calibri" pitchFamily="34" charset="0"/>
                        <a:cs typeface="Arial" panose="020B0604020202020204" pitchFamily="34" charset="0"/>
                      </a:endParaRPr>
                    </a:p>
                  </a:txBody>
                  <a:tcPr marL="43800" marR="43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ja-JP" altLang="en-US" sz="1200" b="1" i="0" u="none" strike="noStrike" cap="none" normalizeH="0" baseline="0" dirty="0" smtClean="0">
                          <a:ln>
                            <a:noFill/>
                          </a:ln>
                          <a:solidFill>
                            <a:srgbClr val="0F5494"/>
                          </a:solidFill>
                          <a:effectLst/>
                          <a:latin typeface="+mn-lt"/>
                          <a:cs typeface="Arial" panose="020B0604020202020204" pitchFamily="34" charset="0"/>
                        </a:rPr>
                        <a:t>（</a:t>
                      </a:r>
                      <a:r>
                        <a:rPr kumimoji="0" lang="en-GB" sz="1200" b="1" i="0" u="none" strike="noStrike" cap="none" normalizeH="0" baseline="0" dirty="0" smtClean="0">
                          <a:ln>
                            <a:noFill/>
                          </a:ln>
                          <a:solidFill>
                            <a:srgbClr val="0F5494"/>
                          </a:solidFill>
                          <a:effectLst/>
                          <a:latin typeface="+mn-lt"/>
                          <a:cs typeface="Arial" panose="020B0604020202020204" pitchFamily="34" charset="0"/>
                        </a:rPr>
                        <a:t>2.100</a:t>
                      </a:r>
                      <a:r>
                        <a:rPr kumimoji="0" lang="ja-JP" altLang="en-US" sz="1200" b="1" i="0" u="none" strike="noStrike" cap="none" normalizeH="0" baseline="0" dirty="0" smtClean="0">
                          <a:ln>
                            <a:noFill/>
                          </a:ln>
                          <a:solidFill>
                            <a:srgbClr val="0F5494"/>
                          </a:solidFill>
                          <a:effectLst/>
                          <a:latin typeface="+mn-lt"/>
                          <a:cs typeface="Arial" panose="020B0604020202020204" pitchFamily="34" charset="0"/>
                        </a:rPr>
                        <a:t>）</a:t>
                      </a:r>
                      <a:endParaRPr kumimoji="0" lang="en-GB" sz="1200" b="1" i="0" u="none" strike="noStrike" cap="none" normalizeH="0" baseline="0" dirty="0">
                        <a:ln>
                          <a:noFill/>
                        </a:ln>
                        <a:solidFill>
                          <a:srgbClr val="0F5494"/>
                        </a:solidFill>
                        <a:effectLst/>
                        <a:latin typeface="+mn-lt"/>
                        <a:ea typeface="Calibri" pitchFamily="34" charset="0"/>
                        <a:cs typeface="Arial" panose="020B0604020202020204" pitchFamily="34" charset="0"/>
                      </a:endParaRPr>
                    </a:p>
                  </a:txBody>
                  <a:tcPr marL="43800" marR="43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200" b="1" i="0" u="none" strike="noStrike" cap="none" normalizeH="0" baseline="0" dirty="0">
                          <a:ln>
                            <a:noFill/>
                          </a:ln>
                          <a:solidFill>
                            <a:srgbClr val="0F5494"/>
                          </a:solidFill>
                          <a:effectLst/>
                          <a:latin typeface="+mn-lt"/>
                          <a:cs typeface="Arial" panose="020B0604020202020204" pitchFamily="34" charset="0"/>
                        </a:rPr>
                        <a:t>1.800</a:t>
                      </a:r>
                      <a:endParaRPr kumimoji="0" lang="en-GB" sz="1200" b="1" i="0" u="none" strike="noStrike" cap="none" normalizeH="0" baseline="0" dirty="0">
                        <a:ln>
                          <a:noFill/>
                        </a:ln>
                        <a:solidFill>
                          <a:srgbClr val="0F5494"/>
                        </a:solidFill>
                        <a:effectLst/>
                        <a:latin typeface="+mn-lt"/>
                        <a:ea typeface="Calibri" pitchFamily="34" charset="0"/>
                        <a:cs typeface="Arial" panose="020B0604020202020204" pitchFamily="34" charset="0"/>
                      </a:endParaRPr>
                    </a:p>
                  </a:txBody>
                  <a:tcPr marL="43800" marR="43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200" b="1" i="0" u="none" strike="noStrike" cap="none" normalizeH="0" baseline="0" dirty="0">
                          <a:ln>
                            <a:noFill/>
                          </a:ln>
                          <a:solidFill>
                            <a:srgbClr val="0F5494"/>
                          </a:solidFill>
                          <a:effectLst/>
                          <a:latin typeface="+mn-lt"/>
                          <a:cs typeface="Arial" panose="020B0604020202020204" pitchFamily="34" charset="0"/>
                        </a:rPr>
                        <a:t>700</a:t>
                      </a:r>
                      <a:endParaRPr kumimoji="0" lang="en-GB" sz="1200" b="1" i="0" u="none" strike="noStrike" cap="none" normalizeH="0" baseline="0" dirty="0">
                        <a:ln>
                          <a:noFill/>
                        </a:ln>
                        <a:solidFill>
                          <a:srgbClr val="0F5494"/>
                        </a:solidFill>
                        <a:effectLst/>
                        <a:latin typeface="+mn-lt"/>
                        <a:ea typeface="Calibri" pitchFamily="34" charset="0"/>
                        <a:cs typeface="Arial" panose="020B0604020202020204" pitchFamily="34" charset="0"/>
                      </a:endParaRPr>
                    </a:p>
                  </a:txBody>
                  <a:tcPr marL="43800" marR="438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
        <p:nvSpPr>
          <p:cNvPr id="89110" name="TextBox 5"/>
          <p:cNvSpPr txBox="1">
            <a:spLocks noChangeArrowheads="1"/>
          </p:cNvSpPr>
          <p:nvPr/>
        </p:nvSpPr>
        <p:spPr bwMode="auto">
          <a:xfrm>
            <a:off x="1413416" y="1852778"/>
            <a:ext cx="1498507"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fontAlgn="auto" hangingPunct="1">
              <a:spcBef>
                <a:spcPts val="0"/>
              </a:spcBef>
              <a:spcAft>
                <a:spcPts val="0"/>
              </a:spcAft>
            </a:pPr>
            <a:r>
              <a:rPr kumimoji="1" lang="ja-JP" altLang="en-US" b="0" dirty="0">
                <a:solidFill>
                  <a:srgbClr val="004386"/>
                </a:solidFill>
                <a:latin typeface="Calibri"/>
                <a:ea typeface="ＭＳ Ｐゴシック"/>
                <a:cs typeface="Arial" panose="020B0604020202020204" pitchFamily="34" charset="0"/>
              </a:rPr>
              <a:t>€　（</a:t>
            </a:r>
            <a:r>
              <a:rPr kumimoji="1" lang="en-US" altLang="ja-JP" b="0" dirty="0">
                <a:solidFill>
                  <a:srgbClr val="004386"/>
                </a:solidFill>
                <a:latin typeface="Calibri"/>
                <a:ea typeface="ＭＳ Ｐゴシック"/>
                <a:cs typeface="Arial" panose="020B0604020202020204" pitchFamily="34" charset="0"/>
              </a:rPr>
              <a:t>Person/month</a:t>
            </a:r>
            <a:r>
              <a:rPr kumimoji="1" lang="ja-JP" altLang="en-US" b="0" dirty="0">
                <a:solidFill>
                  <a:srgbClr val="004386"/>
                </a:solidFill>
                <a:latin typeface="Calibri"/>
                <a:ea typeface="ＭＳ Ｐゴシック"/>
                <a:cs typeface="Arial" panose="020B0604020202020204" pitchFamily="34" charset="0"/>
              </a:rPr>
              <a:t>）</a:t>
            </a:r>
            <a:endParaRPr kumimoji="1" lang="en-GB" b="0" dirty="0">
              <a:solidFill>
                <a:srgbClr val="004386"/>
              </a:solidFill>
              <a:latin typeface="Calibri"/>
              <a:ea typeface="+mn-ea"/>
              <a:cs typeface="Arial" panose="020B0604020202020204" pitchFamily="34" charset="0"/>
            </a:endParaRPr>
          </a:p>
        </p:txBody>
      </p:sp>
      <p:sp>
        <p:nvSpPr>
          <p:cNvPr id="89111" name="Rectangle 1"/>
          <p:cNvSpPr>
            <a:spLocks noChangeArrowheads="1"/>
          </p:cNvSpPr>
          <p:nvPr/>
        </p:nvSpPr>
        <p:spPr bwMode="auto">
          <a:xfrm>
            <a:off x="4850919" y="4352283"/>
            <a:ext cx="17763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fontAlgn="auto">
              <a:spcBef>
                <a:spcPts val="0"/>
              </a:spcBef>
              <a:spcAft>
                <a:spcPts val="0"/>
              </a:spcAft>
            </a:pPr>
            <a:r>
              <a:rPr kumimoji="1" lang="en-US" altLang="ja-JP" sz="1200" b="0" dirty="0">
                <a:solidFill>
                  <a:prstClr val="black"/>
                </a:solidFill>
                <a:latin typeface="Calibri"/>
                <a:ea typeface="Calibri" pitchFamily="34" charset="0"/>
                <a:cs typeface="Times New Roman" pitchFamily="18" charset="0"/>
              </a:rPr>
              <a:t>Purchasing consumables</a:t>
            </a:r>
          </a:p>
          <a:p>
            <a:pPr algn="just" fontAlgn="auto">
              <a:spcBef>
                <a:spcPts val="0"/>
              </a:spcBef>
              <a:spcAft>
                <a:spcPts val="0"/>
              </a:spcAft>
            </a:pPr>
            <a:r>
              <a:rPr kumimoji="1" lang="en-US" altLang="ja-JP" sz="1200" b="0" dirty="0">
                <a:solidFill>
                  <a:prstClr val="black"/>
                </a:solidFill>
                <a:latin typeface="Calibri"/>
                <a:ea typeface="Calibri" pitchFamily="34" charset="0"/>
                <a:cs typeface="Times New Roman" pitchFamily="18" charset="0"/>
              </a:rPr>
              <a:t>Laboratory cost</a:t>
            </a:r>
          </a:p>
          <a:p>
            <a:pPr algn="just" fontAlgn="auto">
              <a:spcBef>
                <a:spcPts val="0"/>
              </a:spcBef>
              <a:spcAft>
                <a:spcPts val="0"/>
              </a:spcAft>
            </a:pPr>
            <a:r>
              <a:rPr kumimoji="1" lang="en-US" altLang="ja-JP" sz="1200" b="0" dirty="0">
                <a:solidFill>
                  <a:prstClr val="black"/>
                </a:solidFill>
                <a:latin typeface="Calibri"/>
                <a:ea typeface="Calibri" pitchFamily="34" charset="0"/>
                <a:cs typeface="Times New Roman" pitchFamily="18" charset="0"/>
              </a:rPr>
              <a:t>Participation conference,</a:t>
            </a:r>
          </a:p>
          <a:p>
            <a:pPr algn="just" fontAlgn="auto">
              <a:spcBef>
                <a:spcPts val="0"/>
              </a:spcBef>
              <a:spcAft>
                <a:spcPts val="0"/>
              </a:spcAft>
            </a:pPr>
            <a:r>
              <a:rPr kumimoji="1" lang="en-US" altLang="ja-JP" sz="1200" b="0" dirty="0">
                <a:solidFill>
                  <a:prstClr val="black"/>
                </a:solidFill>
                <a:latin typeface="Calibri"/>
                <a:ea typeface="Calibri" pitchFamily="34" charset="0"/>
                <a:cs typeface="Times New Roman" pitchFamily="18" charset="0"/>
              </a:rPr>
              <a:t>workshops, activities</a:t>
            </a:r>
          </a:p>
          <a:p>
            <a:pPr algn="just" fontAlgn="auto">
              <a:spcBef>
                <a:spcPts val="0"/>
              </a:spcBef>
              <a:spcAft>
                <a:spcPts val="0"/>
              </a:spcAft>
            </a:pPr>
            <a:r>
              <a:rPr kumimoji="1" lang="en-US" altLang="ja-JP" sz="1200" b="0" dirty="0">
                <a:solidFill>
                  <a:prstClr val="black"/>
                </a:solidFill>
                <a:latin typeface="Calibri"/>
                <a:ea typeface="Calibri" pitchFamily="34" charset="0"/>
                <a:cs typeface="Times New Roman" pitchFamily="18" charset="0"/>
              </a:rPr>
              <a:t>coordination, and</a:t>
            </a:r>
          </a:p>
          <a:p>
            <a:pPr algn="just" fontAlgn="auto">
              <a:spcBef>
                <a:spcPts val="0"/>
              </a:spcBef>
              <a:spcAft>
                <a:spcPts val="0"/>
              </a:spcAft>
            </a:pPr>
            <a:r>
              <a:rPr kumimoji="1" lang="en-US" altLang="ja-JP" sz="1200" b="0" dirty="0">
                <a:solidFill>
                  <a:prstClr val="black"/>
                </a:solidFill>
                <a:latin typeface="Calibri"/>
                <a:ea typeface="Calibri" pitchFamily="34" charset="0"/>
                <a:cs typeface="Times New Roman" pitchFamily="18" charset="0"/>
              </a:rPr>
              <a:t>review meetings</a:t>
            </a:r>
          </a:p>
        </p:txBody>
      </p:sp>
      <p:sp>
        <p:nvSpPr>
          <p:cNvPr id="2" name="テキスト ボックス 1"/>
          <p:cNvSpPr txBox="1"/>
          <p:nvPr/>
        </p:nvSpPr>
        <p:spPr>
          <a:xfrm>
            <a:off x="3273536" y="4363825"/>
            <a:ext cx="1421145" cy="646331"/>
          </a:xfrm>
          <a:prstGeom prst="rect">
            <a:avLst/>
          </a:prstGeom>
          <a:noFill/>
        </p:spPr>
        <p:txBody>
          <a:bodyPr wrap="square" rtlCol="0">
            <a:spAutoFit/>
          </a:bodyPr>
          <a:lstStyle/>
          <a:p>
            <a:pPr fontAlgn="auto">
              <a:spcBef>
                <a:spcPts val="0"/>
              </a:spcBef>
              <a:spcAft>
                <a:spcPts val="0"/>
              </a:spcAft>
            </a:pPr>
            <a:r>
              <a:rPr kumimoji="1" lang="en-US" altLang="ja-JP" sz="1200" b="0" dirty="0">
                <a:solidFill>
                  <a:prstClr val="black"/>
                </a:solidFill>
                <a:latin typeface="Calibri"/>
                <a:ea typeface="ＭＳ Ｐゴシック"/>
              </a:rPr>
              <a:t>Travel</a:t>
            </a:r>
          </a:p>
          <a:p>
            <a:pPr fontAlgn="auto">
              <a:spcBef>
                <a:spcPts val="0"/>
              </a:spcBef>
              <a:spcAft>
                <a:spcPts val="0"/>
              </a:spcAft>
            </a:pPr>
            <a:r>
              <a:rPr kumimoji="1" lang="en-US" altLang="ja-JP" sz="1200" b="0" dirty="0">
                <a:solidFill>
                  <a:prstClr val="black"/>
                </a:solidFill>
                <a:latin typeface="Calibri"/>
                <a:ea typeface="ＭＳ Ｐゴシック"/>
              </a:rPr>
              <a:t>Accommodation</a:t>
            </a:r>
          </a:p>
          <a:p>
            <a:pPr fontAlgn="auto">
              <a:spcBef>
                <a:spcPts val="0"/>
              </a:spcBef>
              <a:spcAft>
                <a:spcPts val="0"/>
              </a:spcAft>
            </a:pPr>
            <a:r>
              <a:rPr kumimoji="1" lang="en-US" altLang="ja-JP" sz="1200" b="0" dirty="0">
                <a:solidFill>
                  <a:prstClr val="black"/>
                </a:solidFill>
                <a:latin typeface="Calibri"/>
                <a:ea typeface="ＭＳ Ｐゴシック"/>
              </a:rPr>
              <a:t>Subsistence cost</a:t>
            </a:r>
          </a:p>
        </p:txBody>
      </p:sp>
      <p:sp>
        <p:nvSpPr>
          <p:cNvPr id="4" name="テキスト ボックス 3"/>
          <p:cNvSpPr txBox="1"/>
          <p:nvPr/>
        </p:nvSpPr>
        <p:spPr>
          <a:xfrm>
            <a:off x="6554343" y="4363825"/>
            <a:ext cx="1650302" cy="1015663"/>
          </a:xfrm>
          <a:prstGeom prst="rect">
            <a:avLst/>
          </a:prstGeom>
          <a:noFill/>
        </p:spPr>
        <p:txBody>
          <a:bodyPr wrap="square" rtlCol="0">
            <a:spAutoFit/>
          </a:bodyPr>
          <a:lstStyle/>
          <a:p>
            <a:pPr fontAlgn="auto">
              <a:spcBef>
                <a:spcPts val="0"/>
              </a:spcBef>
              <a:spcAft>
                <a:spcPts val="0"/>
              </a:spcAft>
            </a:pPr>
            <a:r>
              <a:rPr kumimoji="1" lang="en-US" altLang="ja-JP" sz="1200" b="0" dirty="0">
                <a:solidFill>
                  <a:prstClr val="black"/>
                </a:solidFill>
                <a:latin typeface="Calibri"/>
                <a:ea typeface="ＭＳ Ｐゴシック"/>
              </a:rPr>
              <a:t>Administrative and</a:t>
            </a:r>
          </a:p>
          <a:p>
            <a:pPr fontAlgn="auto">
              <a:spcBef>
                <a:spcPts val="0"/>
              </a:spcBef>
              <a:spcAft>
                <a:spcPts val="0"/>
              </a:spcAft>
            </a:pPr>
            <a:r>
              <a:rPr kumimoji="1" lang="en-US" altLang="ja-JP" sz="1200" b="0" dirty="0">
                <a:solidFill>
                  <a:prstClr val="black"/>
                </a:solidFill>
                <a:latin typeface="Calibri"/>
                <a:ea typeface="ＭＳ Ｐゴシック"/>
              </a:rPr>
              <a:t>financial management,</a:t>
            </a:r>
          </a:p>
          <a:p>
            <a:pPr fontAlgn="auto">
              <a:spcBef>
                <a:spcPts val="0"/>
              </a:spcBef>
              <a:spcAft>
                <a:spcPts val="0"/>
              </a:spcAft>
            </a:pPr>
            <a:r>
              <a:rPr kumimoji="1" lang="en-US" altLang="ja-JP" sz="1200" b="0" dirty="0">
                <a:solidFill>
                  <a:prstClr val="black"/>
                </a:solidFill>
                <a:latin typeface="Calibri"/>
                <a:ea typeface="ＭＳ Ｐゴシック"/>
              </a:rPr>
              <a:t>logistics, ethics, legal</a:t>
            </a:r>
          </a:p>
          <a:p>
            <a:pPr fontAlgn="auto">
              <a:spcBef>
                <a:spcPts val="0"/>
              </a:spcBef>
              <a:spcAft>
                <a:spcPts val="0"/>
              </a:spcAft>
            </a:pPr>
            <a:r>
              <a:rPr kumimoji="1" lang="en-US" altLang="ja-JP" sz="1200" b="0" dirty="0">
                <a:solidFill>
                  <a:prstClr val="black"/>
                </a:solidFill>
                <a:latin typeface="Calibri"/>
                <a:ea typeface="ＭＳ Ｐゴシック"/>
              </a:rPr>
              <a:t>advice, documentation</a:t>
            </a:r>
          </a:p>
          <a:p>
            <a:pPr fontAlgn="auto">
              <a:spcBef>
                <a:spcPts val="0"/>
              </a:spcBef>
              <a:spcAft>
                <a:spcPts val="0"/>
              </a:spcAft>
            </a:pPr>
            <a:r>
              <a:rPr kumimoji="1" lang="en-US" altLang="ja-JP" sz="1200" b="0" dirty="0">
                <a:solidFill>
                  <a:prstClr val="black"/>
                </a:solidFill>
                <a:latin typeface="Calibri"/>
                <a:ea typeface="ＭＳ Ｐゴシック"/>
              </a:rPr>
              <a:t>etc.</a:t>
            </a:r>
          </a:p>
        </p:txBody>
      </p:sp>
      <p:sp>
        <p:nvSpPr>
          <p:cNvPr id="6" name="テキスト ボックス 5"/>
          <p:cNvSpPr txBox="1"/>
          <p:nvPr/>
        </p:nvSpPr>
        <p:spPr>
          <a:xfrm>
            <a:off x="2751072" y="365772"/>
            <a:ext cx="3162547" cy="584775"/>
          </a:xfrm>
          <a:prstGeom prst="rect">
            <a:avLst/>
          </a:prstGeom>
          <a:noFill/>
        </p:spPr>
        <p:txBody>
          <a:bodyPr wrap="square" rtlCol="0">
            <a:spAutoFit/>
          </a:bodyPr>
          <a:lstStyle/>
          <a:p>
            <a:pPr fontAlgn="auto">
              <a:spcBef>
                <a:spcPts val="0"/>
              </a:spcBef>
              <a:spcAft>
                <a:spcPts val="0"/>
              </a:spcAft>
            </a:pPr>
            <a:r>
              <a:rPr kumimoji="1" lang="en-US" altLang="ja-JP" sz="2800" dirty="0">
                <a:solidFill>
                  <a:prstClr val="black"/>
                </a:solidFill>
                <a:latin typeface="Calibri Light"/>
                <a:ea typeface="ＭＳ Ｐゴシック"/>
              </a:rPr>
              <a:t>RISE</a:t>
            </a:r>
            <a:r>
              <a:rPr kumimoji="1" lang="ja-JP" altLang="en-US" sz="2800" dirty="0">
                <a:solidFill>
                  <a:prstClr val="black"/>
                </a:solidFill>
                <a:latin typeface="Calibri Light"/>
                <a:ea typeface="ＭＳ Ｐゴシック"/>
              </a:rPr>
              <a:t>    </a:t>
            </a:r>
            <a:r>
              <a:rPr kumimoji="1" lang="en-US" altLang="ja-JP" sz="2800" dirty="0">
                <a:solidFill>
                  <a:prstClr val="black"/>
                </a:solidFill>
                <a:latin typeface="Calibri Light"/>
                <a:ea typeface="ＭＳ Ｐゴシック"/>
              </a:rPr>
              <a:t>Eligible Costs</a:t>
            </a:r>
            <a:r>
              <a:rPr kumimoji="1" lang="ja-JP" altLang="en-US" sz="3200" b="0" dirty="0">
                <a:solidFill>
                  <a:prstClr val="black"/>
                </a:solidFill>
                <a:latin typeface="Calibri Light"/>
                <a:ea typeface="ＭＳ Ｐゴシック"/>
              </a:rPr>
              <a:t>　</a:t>
            </a:r>
          </a:p>
        </p:txBody>
      </p:sp>
      <p:sp>
        <p:nvSpPr>
          <p:cNvPr id="8" name="正方形/長方形 7"/>
          <p:cNvSpPr/>
          <p:nvPr/>
        </p:nvSpPr>
        <p:spPr>
          <a:xfrm>
            <a:off x="3354835" y="1832984"/>
            <a:ext cx="1302890" cy="278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sz="1350" b="0">
              <a:solidFill>
                <a:prstClr val="white"/>
              </a:solidFill>
            </a:endParaRPr>
          </a:p>
        </p:txBody>
      </p:sp>
      <p:sp>
        <p:nvSpPr>
          <p:cNvPr id="9" name="テキスト ボックス 8"/>
          <p:cNvSpPr txBox="1"/>
          <p:nvPr/>
        </p:nvSpPr>
        <p:spPr>
          <a:xfrm>
            <a:off x="3402633" y="1829694"/>
            <a:ext cx="1207294" cy="300082"/>
          </a:xfrm>
          <a:prstGeom prst="rect">
            <a:avLst/>
          </a:prstGeom>
          <a:noFill/>
        </p:spPr>
        <p:txBody>
          <a:bodyPr wrap="square" rtlCol="0">
            <a:spAutoFit/>
          </a:bodyPr>
          <a:lstStyle/>
          <a:p>
            <a:pPr fontAlgn="auto">
              <a:spcBef>
                <a:spcPts val="0"/>
              </a:spcBef>
              <a:spcAft>
                <a:spcPts val="0"/>
              </a:spcAft>
            </a:pPr>
            <a:r>
              <a:rPr kumimoji="1" lang="en-US" altLang="ja-JP" sz="1350" b="0" dirty="0">
                <a:solidFill>
                  <a:prstClr val="black"/>
                </a:solidFill>
                <a:latin typeface="Calibri"/>
                <a:ea typeface="ＭＳ Ｐゴシック"/>
              </a:rPr>
              <a:t>Not applicable</a:t>
            </a:r>
            <a:endParaRPr kumimoji="1" lang="ja-JP" altLang="en-US" sz="1350" b="0" dirty="0">
              <a:solidFill>
                <a:prstClr val="black"/>
              </a:solidFill>
              <a:latin typeface="Calibri"/>
              <a:ea typeface="ＭＳ Ｐゴシック"/>
            </a:endParaRPr>
          </a:p>
        </p:txBody>
      </p:sp>
      <p:sp>
        <p:nvSpPr>
          <p:cNvPr id="10" name="正方形/長方形 9"/>
          <p:cNvSpPr/>
          <p:nvPr/>
        </p:nvSpPr>
        <p:spPr>
          <a:xfrm>
            <a:off x="4850919" y="1850636"/>
            <a:ext cx="2926595" cy="2433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sz="1350" b="0">
              <a:solidFill>
                <a:prstClr val="white"/>
              </a:solidFill>
            </a:endParaRPr>
          </a:p>
        </p:txBody>
      </p:sp>
      <p:sp>
        <p:nvSpPr>
          <p:cNvPr id="12" name="テキスト ボックス 11"/>
          <p:cNvSpPr txBox="1"/>
          <p:nvPr/>
        </p:nvSpPr>
        <p:spPr>
          <a:xfrm>
            <a:off x="4850919" y="1833838"/>
            <a:ext cx="3020020" cy="300082"/>
          </a:xfrm>
          <a:prstGeom prst="rect">
            <a:avLst/>
          </a:prstGeom>
          <a:noFill/>
        </p:spPr>
        <p:txBody>
          <a:bodyPr wrap="square" rtlCol="0">
            <a:spAutoFit/>
          </a:bodyPr>
          <a:lstStyle/>
          <a:p>
            <a:pPr fontAlgn="auto">
              <a:spcBef>
                <a:spcPts val="0"/>
              </a:spcBef>
              <a:spcAft>
                <a:spcPts val="0"/>
              </a:spcAft>
            </a:pPr>
            <a:r>
              <a:rPr kumimoji="1" lang="en-US" altLang="ja-JP" sz="1350" b="0" dirty="0" smtClean="0">
                <a:solidFill>
                  <a:prstClr val="black"/>
                </a:solidFill>
                <a:latin typeface="Calibri"/>
                <a:ea typeface="ＭＳ Ｐゴシック"/>
              </a:rPr>
              <a:t>Partially Applicable </a:t>
            </a:r>
            <a:r>
              <a:rPr kumimoji="1" lang="en-US" altLang="ja-JP" sz="1350" b="0" dirty="0">
                <a:solidFill>
                  <a:prstClr val="black"/>
                </a:solidFill>
                <a:latin typeface="Calibri"/>
                <a:ea typeface="ＭＳ Ｐゴシック"/>
              </a:rPr>
              <a:t>to Japanese Partner</a:t>
            </a:r>
            <a:endParaRPr kumimoji="1" lang="ja-JP" altLang="en-US" sz="1350" b="0" dirty="0">
              <a:solidFill>
                <a:prstClr val="black"/>
              </a:solidFill>
              <a:latin typeface="Calibri"/>
              <a:ea typeface="ＭＳ Ｐゴシック"/>
            </a:endParaRPr>
          </a:p>
        </p:txBody>
      </p:sp>
      <p:sp>
        <p:nvSpPr>
          <p:cNvPr id="3" name="テキスト ボックス 2"/>
          <p:cNvSpPr txBox="1"/>
          <p:nvPr/>
        </p:nvSpPr>
        <p:spPr>
          <a:xfrm>
            <a:off x="2593054" y="975511"/>
            <a:ext cx="3627689" cy="300082"/>
          </a:xfrm>
          <a:prstGeom prst="rect">
            <a:avLst/>
          </a:prstGeom>
          <a:noFill/>
        </p:spPr>
        <p:txBody>
          <a:bodyPr wrap="square" rtlCol="0">
            <a:spAutoFit/>
          </a:bodyPr>
          <a:lstStyle/>
          <a:p>
            <a:pPr fontAlgn="auto">
              <a:spcBef>
                <a:spcPts val="0"/>
              </a:spcBef>
              <a:spcAft>
                <a:spcPts val="0"/>
              </a:spcAft>
            </a:pPr>
            <a:r>
              <a:rPr kumimoji="1" lang="en-US" altLang="ja-JP" sz="1350" b="0" dirty="0">
                <a:solidFill>
                  <a:prstClr val="black"/>
                </a:solidFill>
                <a:latin typeface="Calibri"/>
                <a:ea typeface="ＭＳ Ｐゴシック"/>
              </a:rPr>
              <a:t>Unit costs for </a:t>
            </a:r>
            <a:r>
              <a:rPr kumimoji="1" lang="en-US" altLang="ja-JP" sz="1350" b="0" dirty="0" err="1">
                <a:solidFill>
                  <a:prstClr val="black"/>
                </a:solidFill>
                <a:latin typeface="Calibri"/>
                <a:ea typeface="ＭＳ Ｐゴシック"/>
              </a:rPr>
              <a:t>secondments</a:t>
            </a:r>
            <a:r>
              <a:rPr kumimoji="1" lang="en-US" altLang="ja-JP" sz="1350" b="0" dirty="0">
                <a:solidFill>
                  <a:prstClr val="black"/>
                </a:solidFill>
                <a:latin typeface="Calibri"/>
                <a:ea typeface="ＭＳ Ｐゴシック"/>
              </a:rPr>
              <a:t> eligible for funding </a:t>
            </a:r>
            <a:endParaRPr kumimoji="1" lang="ja-JP" altLang="en-US" sz="1350" b="0" dirty="0">
              <a:solidFill>
                <a:prstClr val="black"/>
              </a:solidFill>
              <a:latin typeface="Calibri"/>
              <a:ea typeface="ＭＳ Ｐゴシック"/>
            </a:endParaRPr>
          </a:p>
        </p:txBody>
      </p:sp>
      <p:sp>
        <p:nvSpPr>
          <p:cNvPr id="14" name="テキスト ボックス 13"/>
          <p:cNvSpPr txBox="1"/>
          <p:nvPr/>
        </p:nvSpPr>
        <p:spPr>
          <a:xfrm>
            <a:off x="2486484" y="128146"/>
            <a:ext cx="5291030" cy="369332"/>
          </a:xfrm>
          <a:prstGeom prst="rect">
            <a:avLst/>
          </a:prstGeom>
          <a:noFill/>
        </p:spPr>
        <p:txBody>
          <a:bodyPr wrap="square" rtlCol="0">
            <a:spAutoFit/>
          </a:bodyPr>
          <a:lstStyle/>
          <a:p>
            <a:pPr fontAlgn="auto">
              <a:spcBef>
                <a:spcPts val="0"/>
              </a:spcBef>
              <a:spcAft>
                <a:spcPts val="0"/>
              </a:spcAft>
            </a:pPr>
            <a:r>
              <a:rPr kumimoji="1" lang="en-US" altLang="ja-JP" sz="1800" b="0" dirty="0">
                <a:solidFill>
                  <a:prstClr val="black"/>
                </a:solidFill>
                <a:latin typeface="Calibri"/>
                <a:ea typeface="ＭＳ Ｐゴシック"/>
              </a:rPr>
              <a:t>Marie Skłodowska-Curie Actions (MSCA) </a:t>
            </a:r>
          </a:p>
        </p:txBody>
      </p:sp>
    </p:spTree>
    <p:extLst>
      <p:ext uri="{BB962C8B-B14F-4D97-AF65-F5344CB8AC3E}">
        <p14:creationId xmlns:p14="http://schemas.microsoft.com/office/powerpoint/2010/main" val="859034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489627" y="4487476"/>
            <a:ext cx="891348" cy="369332"/>
          </a:xfrm>
          <a:prstGeom prst="rect">
            <a:avLst/>
          </a:prstGeom>
          <a:solidFill>
            <a:schemeClr val="bg1"/>
          </a:solidFill>
        </p:spPr>
        <p:txBody>
          <a:bodyPr wrap="square" rtlCol="0">
            <a:spAutoFit/>
          </a:bodyPr>
          <a:lstStyle/>
          <a:p>
            <a:pPr fontAlgn="auto">
              <a:spcBef>
                <a:spcPts val="0"/>
              </a:spcBef>
              <a:spcAft>
                <a:spcPts val="0"/>
              </a:spcAft>
            </a:pPr>
            <a:endParaRPr kumimoji="1" lang="ja-JP" altLang="en-US" sz="1800" b="0" dirty="0">
              <a:solidFill>
                <a:prstClr val="black"/>
              </a:solidFill>
              <a:latin typeface="Calibri"/>
              <a:ea typeface="ＭＳ Ｐゴシック"/>
            </a:endParaRPr>
          </a:p>
        </p:txBody>
      </p:sp>
      <p:sp>
        <p:nvSpPr>
          <p:cNvPr id="2" name="正方形/長方形 1"/>
          <p:cNvSpPr/>
          <p:nvPr/>
        </p:nvSpPr>
        <p:spPr>
          <a:xfrm>
            <a:off x="2978603" y="139924"/>
            <a:ext cx="3956512" cy="523220"/>
          </a:xfrm>
          <a:prstGeom prst="rect">
            <a:avLst/>
          </a:prstGeom>
        </p:spPr>
        <p:txBody>
          <a:bodyPr wrap="square">
            <a:spAutoFit/>
          </a:bodyPr>
          <a:lstStyle/>
          <a:p>
            <a:pPr>
              <a:defRPr/>
            </a:pPr>
            <a:r>
              <a:rPr kumimoji="1" lang="en-US" altLang="ja-JP" sz="2800" kern="0" dirty="0">
                <a:solidFill>
                  <a:srgbClr val="17375E"/>
                </a:solidFill>
                <a:latin typeface="Calibri Light"/>
                <a:ea typeface="Verdana" panose="020B0604030504040204" pitchFamily="34" charset="0"/>
                <a:cs typeface="Verdana" panose="020B0604030504040204" pitchFamily="34" charset="0"/>
              </a:rPr>
              <a:t>Form a consortium</a:t>
            </a:r>
            <a:endParaRPr kumimoji="1" lang="en-US" altLang="ja-JP" sz="2800" kern="0" dirty="0">
              <a:solidFill>
                <a:prstClr val="black"/>
              </a:solidFill>
              <a:latin typeface="Calibri Light"/>
              <a:ea typeface="Verdana" panose="020B0604030504040204" pitchFamily="34" charset="0"/>
              <a:cs typeface="Verdana" panose="020B0604030504040204" pitchFamily="34" charset="0"/>
            </a:endParaRPr>
          </a:p>
        </p:txBody>
      </p:sp>
      <p:sp>
        <p:nvSpPr>
          <p:cNvPr id="3" name="テキスト ボックス 2"/>
          <p:cNvSpPr txBox="1"/>
          <p:nvPr/>
        </p:nvSpPr>
        <p:spPr>
          <a:xfrm>
            <a:off x="850298" y="892578"/>
            <a:ext cx="6764580" cy="2769989"/>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800" b="0" dirty="0">
                <a:solidFill>
                  <a:prstClr val="black"/>
                </a:solidFill>
                <a:latin typeface="Calibri"/>
                <a:ea typeface="ＭＳ Ｐゴシック"/>
              </a:rPr>
              <a:t>How to form a consortium with European </a:t>
            </a:r>
            <a:r>
              <a:rPr kumimoji="1" lang="en-US" altLang="ja-JP" sz="1800" b="0" dirty="0" smtClean="0">
                <a:solidFill>
                  <a:prstClr val="black"/>
                </a:solidFill>
                <a:latin typeface="Calibri"/>
                <a:ea typeface="ＭＳ Ｐゴシック"/>
              </a:rPr>
              <a:t>partners</a:t>
            </a:r>
            <a:endParaRPr kumimoji="1" lang="en-US" sz="1800" b="0" dirty="0">
              <a:solidFill>
                <a:prstClr val="black"/>
              </a:solidFill>
              <a:latin typeface="Calibri"/>
              <a:ea typeface="ＭＳ Ｐゴシック" pitchFamily="50" charset="-128"/>
            </a:endParaRPr>
          </a:p>
          <a:p>
            <a:pPr marL="742950" lvl="1" indent="-285750">
              <a:buFont typeface="Wingdings" panose="05000000000000000000" pitchFamily="2" charset="2"/>
              <a:buChar char="Ø"/>
            </a:pPr>
            <a:r>
              <a:rPr kumimoji="1" lang="en-US" altLang="ja-JP" sz="1600" b="0" dirty="0">
                <a:solidFill>
                  <a:prstClr val="black"/>
                </a:solidFill>
                <a:latin typeface="Calibri"/>
                <a:ea typeface="ＭＳ Ｐゴシック"/>
              </a:rPr>
              <a:t>Business partner / Global partner of your entity</a:t>
            </a:r>
          </a:p>
          <a:p>
            <a:pPr marL="742950" lvl="1" indent="-285750">
              <a:buFont typeface="Wingdings" panose="05000000000000000000" pitchFamily="2" charset="2"/>
              <a:buChar char="Ø"/>
            </a:pPr>
            <a:r>
              <a:rPr kumimoji="1" lang="en-US" altLang="ja-JP" sz="1600" b="0" dirty="0">
                <a:solidFill>
                  <a:prstClr val="black"/>
                </a:solidFill>
                <a:latin typeface="Calibri"/>
                <a:ea typeface="ＭＳ Ｐゴシック"/>
              </a:rPr>
              <a:t>Personal relationship through International conference</a:t>
            </a:r>
          </a:p>
          <a:p>
            <a:pPr marL="742950" lvl="1" indent="-285750">
              <a:buFont typeface="Wingdings" panose="05000000000000000000" pitchFamily="2" charset="2"/>
              <a:buChar char="Ø"/>
            </a:pPr>
            <a:r>
              <a:rPr kumimoji="1" lang="en-US" altLang="ja-JP" sz="1600" b="0" dirty="0">
                <a:solidFill>
                  <a:prstClr val="black"/>
                </a:solidFill>
                <a:latin typeface="Calibri"/>
                <a:ea typeface="ＭＳ Ｐゴシック"/>
              </a:rPr>
              <a:t>Introduced by common acquaintance</a:t>
            </a:r>
          </a:p>
          <a:p>
            <a:pPr marL="742950" lvl="1" indent="-285750">
              <a:buFont typeface="Wingdings" panose="05000000000000000000" pitchFamily="2" charset="2"/>
              <a:buChar char="Ø"/>
            </a:pPr>
            <a:r>
              <a:rPr kumimoji="1" lang="en-US" altLang="ja-JP" sz="1600" b="0" dirty="0" smtClean="0">
                <a:solidFill>
                  <a:prstClr val="black"/>
                </a:solidFill>
                <a:latin typeface="Calibri"/>
                <a:ea typeface="ＭＳ Ｐゴシック"/>
              </a:rPr>
              <a:t>Introduced by NCP network</a:t>
            </a:r>
            <a:endParaRPr kumimoji="1" lang="en-US" altLang="ja-JP" sz="1800" b="0" dirty="0">
              <a:solidFill>
                <a:prstClr val="black"/>
              </a:solidFill>
              <a:latin typeface="Calibri"/>
              <a:ea typeface="ＭＳ Ｐゴシック"/>
            </a:endParaRPr>
          </a:p>
          <a:p>
            <a:endParaRPr kumimoji="1" lang="en-US" sz="1800" b="0" dirty="0">
              <a:solidFill>
                <a:prstClr val="black"/>
              </a:solidFill>
              <a:latin typeface="Calibri"/>
              <a:ea typeface="ＭＳ Ｐゴシック" pitchFamily="50" charset="-128"/>
            </a:endParaRPr>
          </a:p>
          <a:p>
            <a:pPr marL="285750" indent="-285750">
              <a:buFont typeface="Wingdings" panose="05000000000000000000" pitchFamily="2" charset="2"/>
              <a:buChar char="l"/>
            </a:pPr>
            <a:r>
              <a:rPr kumimoji="1" lang="en-US" altLang="ja-JP" sz="1800" b="0" dirty="0">
                <a:solidFill>
                  <a:prstClr val="black"/>
                </a:solidFill>
                <a:latin typeface="Calibri"/>
                <a:ea typeface="ＭＳ Ｐゴシック"/>
              </a:rPr>
              <a:t>F</a:t>
            </a:r>
            <a:r>
              <a:rPr kumimoji="1" lang="en-US" altLang="ja-JP" sz="1800" b="0" dirty="0" smtClean="0">
                <a:solidFill>
                  <a:prstClr val="black"/>
                </a:solidFill>
                <a:latin typeface="Calibri"/>
                <a:ea typeface="ＭＳ Ｐゴシック"/>
              </a:rPr>
              <a:t>orm </a:t>
            </a:r>
            <a:r>
              <a:rPr kumimoji="1" lang="en-US" altLang="ja-JP" sz="1800" b="0" dirty="0">
                <a:solidFill>
                  <a:prstClr val="black"/>
                </a:solidFill>
                <a:latin typeface="Calibri"/>
                <a:ea typeface="ＭＳ Ｐゴシック"/>
              </a:rPr>
              <a:t>a consortium with well experienced partner</a:t>
            </a:r>
            <a:r>
              <a:rPr kumimoji="1" lang="en-US" altLang="ja-JP" sz="1800" b="0" dirty="0">
                <a:solidFill>
                  <a:srgbClr val="ED7D31"/>
                </a:solidFill>
                <a:latin typeface="Calibri"/>
                <a:ea typeface="ＭＳ Ｐゴシック"/>
              </a:rPr>
              <a:t> </a:t>
            </a:r>
            <a:r>
              <a:rPr kumimoji="1" lang="en-US" altLang="ja-JP" sz="1800" b="0" dirty="0">
                <a:solidFill>
                  <a:prstClr val="black"/>
                </a:solidFill>
                <a:latin typeface="Calibri"/>
                <a:ea typeface="ＭＳ Ｐゴシック"/>
              </a:rPr>
              <a:t>as thorough </a:t>
            </a:r>
            <a:endParaRPr kumimoji="1" lang="en-US" altLang="ja-JP" sz="1800" b="0" dirty="0" smtClean="0">
              <a:solidFill>
                <a:prstClr val="black"/>
              </a:solidFill>
              <a:latin typeface="Calibri"/>
              <a:ea typeface="ＭＳ Ｐゴシック"/>
            </a:endParaRPr>
          </a:p>
          <a:p>
            <a:r>
              <a:rPr kumimoji="1" lang="en-US" altLang="ja-JP" sz="1800" b="0" dirty="0">
                <a:solidFill>
                  <a:prstClr val="black"/>
                </a:solidFill>
                <a:latin typeface="Calibri"/>
                <a:ea typeface="ＭＳ Ｐゴシック"/>
              </a:rPr>
              <a:t> </a:t>
            </a:r>
            <a:r>
              <a:rPr kumimoji="1" lang="en-US" altLang="ja-JP" sz="1800" b="0" dirty="0" smtClean="0">
                <a:solidFill>
                  <a:prstClr val="black"/>
                </a:solidFill>
                <a:latin typeface="Calibri"/>
                <a:ea typeface="ＭＳ Ｐゴシック"/>
              </a:rPr>
              <a:t>     preparation </a:t>
            </a:r>
            <a:r>
              <a:rPr kumimoji="1" lang="en-US" altLang="ja-JP" sz="1800" b="0" dirty="0">
                <a:solidFill>
                  <a:prstClr val="black"/>
                </a:solidFill>
                <a:latin typeface="Calibri"/>
                <a:ea typeface="ＭＳ Ｐゴシック"/>
              </a:rPr>
              <a:t>work is required </a:t>
            </a:r>
            <a:endParaRPr kumimoji="1" lang="en-US" altLang="ja-JP" sz="1800" b="0" dirty="0" smtClean="0">
              <a:solidFill>
                <a:prstClr val="black"/>
              </a:solidFill>
              <a:latin typeface="Calibri"/>
              <a:ea typeface="ＭＳ Ｐゴシック"/>
            </a:endParaRPr>
          </a:p>
          <a:p>
            <a:endParaRPr kumimoji="1" lang="en-US" altLang="ja-JP" sz="1800" b="0" dirty="0" smtClean="0">
              <a:solidFill>
                <a:prstClr val="black"/>
              </a:solidFill>
              <a:latin typeface="Calibri"/>
              <a:ea typeface="ＭＳ Ｐゴシック"/>
            </a:endParaRPr>
          </a:p>
          <a:p>
            <a:pPr marL="285750" indent="-285750">
              <a:buFont typeface="Wingdings" panose="05000000000000000000" pitchFamily="2" charset="2"/>
              <a:buChar char="l"/>
            </a:pPr>
            <a:r>
              <a:rPr kumimoji="1" lang="ja-JP" altLang="en-US" sz="1800" b="0" dirty="0" smtClean="0">
                <a:solidFill>
                  <a:prstClr val="black"/>
                </a:solidFill>
                <a:latin typeface="Calibri"/>
                <a:ea typeface="ＭＳ Ｐゴシック"/>
              </a:rPr>
              <a:t> </a:t>
            </a:r>
            <a:r>
              <a:rPr kumimoji="1" lang="en-US" altLang="ja-JP" sz="1800" b="0" dirty="0">
                <a:solidFill>
                  <a:prstClr val="black"/>
                </a:solidFill>
                <a:latin typeface="Calibri"/>
                <a:ea typeface="ＭＳ Ｐゴシック"/>
              </a:rPr>
              <a:t>P</a:t>
            </a:r>
            <a:r>
              <a:rPr kumimoji="1" lang="en-US" altLang="ja-JP" sz="1800" b="0" dirty="0" smtClean="0">
                <a:solidFill>
                  <a:prstClr val="black"/>
                </a:solidFill>
                <a:latin typeface="Calibri"/>
                <a:ea typeface="ＭＳ Ｐゴシック"/>
              </a:rPr>
              <a:t>repare </a:t>
            </a:r>
            <a:r>
              <a:rPr kumimoji="1" lang="en-US" altLang="ja-JP" sz="1800" b="0" dirty="0">
                <a:solidFill>
                  <a:prstClr val="black"/>
                </a:solidFill>
                <a:latin typeface="Calibri"/>
                <a:ea typeface="ＭＳ Ｐゴシック"/>
              </a:rPr>
              <a:t>financial arrangements </a:t>
            </a:r>
            <a:r>
              <a:rPr kumimoji="1" lang="en-US" altLang="ja-JP" sz="1800" b="0" dirty="0" smtClean="0">
                <a:solidFill>
                  <a:prstClr val="black"/>
                </a:solidFill>
                <a:latin typeface="Calibri"/>
                <a:ea typeface="ＭＳ Ｐゴシック"/>
              </a:rPr>
              <a:t> (</a:t>
            </a:r>
            <a:r>
              <a:rPr kumimoji="1" lang="en-US" altLang="ja-JP" sz="1800" b="0" dirty="0">
                <a:solidFill>
                  <a:prstClr val="black"/>
                </a:solidFill>
                <a:latin typeface="Calibri"/>
                <a:ea typeface="ＭＳ Ｐゴシック"/>
              </a:rPr>
              <a:t> </a:t>
            </a:r>
            <a:r>
              <a:rPr kumimoji="1" lang="en-US" altLang="ja-JP" sz="1800" b="0" dirty="0" smtClean="0">
                <a:solidFill>
                  <a:prstClr val="black"/>
                </a:solidFill>
                <a:latin typeface="Calibri"/>
                <a:ea typeface="ＭＳ Ｐゴシック"/>
              </a:rPr>
              <a:t>JSPS </a:t>
            </a:r>
            <a:r>
              <a:rPr kumimoji="1" lang="en-US" altLang="ja-JP" sz="1800" b="0" dirty="0">
                <a:solidFill>
                  <a:prstClr val="black"/>
                </a:solidFill>
                <a:latin typeface="Calibri"/>
                <a:ea typeface="ＭＳ Ｐゴシック"/>
              </a:rPr>
              <a:t>or other </a:t>
            </a:r>
            <a:r>
              <a:rPr kumimoji="1" lang="en-US" altLang="ja-JP" sz="1800" b="0" dirty="0" smtClean="0">
                <a:solidFill>
                  <a:prstClr val="black"/>
                </a:solidFill>
                <a:latin typeface="Calibri"/>
                <a:ea typeface="ＭＳ Ｐゴシック"/>
              </a:rPr>
              <a:t>resources )</a:t>
            </a:r>
            <a:endParaRPr kumimoji="1" lang="en-US" altLang="ja-JP" sz="1800" b="0" dirty="0">
              <a:solidFill>
                <a:prstClr val="black"/>
              </a:solidFill>
              <a:latin typeface="Calibri"/>
              <a:ea typeface="ＭＳ Ｐゴシック"/>
            </a:endParaRPr>
          </a:p>
        </p:txBody>
      </p:sp>
      <p:pic>
        <p:nvPicPr>
          <p:cNvPr id="4" name="Shape 548"/>
          <p:cNvPicPr preferRelativeResize="0"/>
          <p:nvPr/>
        </p:nvPicPr>
        <p:blipFill>
          <a:blip r:embed="rId2" cstate="print">
            <a:alphaModFix/>
          </a:blip>
          <a:stretch>
            <a:fillRect/>
          </a:stretch>
        </p:blipFill>
        <p:spPr>
          <a:xfrm>
            <a:off x="2333045" y="4160172"/>
            <a:ext cx="4293477" cy="2372860"/>
          </a:xfrm>
          <a:prstGeom prst="rect">
            <a:avLst/>
          </a:prstGeom>
          <a:noFill/>
          <a:ln>
            <a:noFill/>
          </a:ln>
        </p:spPr>
      </p:pic>
      <p:sp>
        <p:nvSpPr>
          <p:cNvPr id="5" name="テキスト ボックス 4"/>
          <p:cNvSpPr txBox="1"/>
          <p:nvPr/>
        </p:nvSpPr>
        <p:spPr>
          <a:xfrm>
            <a:off x="6081216" y="5523984"/>
            <a:ext cx="1080120" cy="784830"/>
          </a:xfrm>
          <a:prstGeom prst="rect">
            <a:avLst/>
          </a:prstGeom>
          <a:noFill/>
        </p:spPr>
        <p:txBody>
          <a:bodyPr wrap="square" rtlCol="0">
            <a:spAutoFit/>
          </a:bodyPr>
          <a:lstStyle/>
          <a:p>
            <a:r>
              <a:rPr kumimoji="1" lang="en-US" sz="900" b="0" i="1" dirty="0">
                <a:solidFill>
                  <a:srgbClr val="1B3861">
                    <a:lumMod val="75000"/>
                  </a:srgbClr>
                </a:solidFill>
                <a:ea typeface="ＭＳ Ｐゴシック" pitchFamily="50" charset="-128"/>
              </a:rPr>
              <a:t>Graph: How partners in FP7/Horizon 2020 get connected</a:t>
            </a:r>
            <a:endParaRPr kumimoji="1" lang="en-GB" sz="900" b="0" i="1" dirty="0">
              <a:solidFill>
                <a:srgbClr val="1B3861">
                  <a:lumMod val="75000"/>
                </a:srgbClr>
              </a:solidFill>
              <a:ea typeface="ＭＳ Ｐゴシック" pitchFamily="50" charset="-128"/>
            </a:endParaRPr>
          </a:p>
        </p:txBody>
      </p:sp>
      <p:sp>
        <p:nvSpPr>
          <p:cNvPr id="6" name="テキスト ボックス 5"/>
          <p:cNvSpPr txBox="1"/>
          <p:nvPr/>
        </p:nvSpPr>
        <p:spPr>
          <a:xfrm>
            <a:off x="5556888" y="4620682"/>
            <a:ext cx="2139264" cy="523220"/>
          </a:xfrm>
          <a:prstGeom prst="rect">
            <a:avLst/>
          </a:prstGeom>
          <a:noFill/>
        </p:spPr>
        <p:txBody>
          <a:bodyPr wrap="square" rtlCol="0">
            <a:spAutoFit/>
          </a:bodyPr>
          <a:lstStyle/>
          <a:p>
            <a:pPr fontAlgn="auto">
              <a:spcBef>
                <a:spcPts val="0"/>
              </a:spcBef>
              <a:spcAft>
                <a:spcPts val="0"/>
              </a:spcAft>
            </a:pPr>
            <a:r>
              <a:rPr kumimoji="1" lang="en-US" altLang="ja-JP" sz="1400" b="0" dirty="0">
                <a:solidFill>
                  <a:prstClr val="black"/>
                </a:solidFill>
                <a:latin typeface="Calibri"/>
                <a:ea typeface="ＭＳ Ｐゴシック"/>
              </a:rPr>
              <a:t>From previous collaborations  (49%)</a:t>
            </a:r>
            <a:endParaRPr kumimoji="1" lang="ja-JP" altLang="en-US" sz="1400" b="0" dirty="0">
              <a:solidFill>
                <a:prstClr val="black"/>
              </a:solidFill>
              <a:latin typeface="Calibri"/>
              <a:ea typeface="ＭＳ Ｐゴシック"/>
            </a:endParaRPr>
          </a:p>
        </p:txBody>
      </p:sp>
      <p:sp>
        <p:nvSpPr>
          <p:cNvPr id="7" name="テキスト ボックス 6"/>
          <p:cNvSpPr txBox="1"/>
          <p:nvPr/>
        </p:nvSpPr>
        <p:spPr>
          <a:xfrm>
            <a:off x="1455302" y="5616470"/>
            <a:ext cx="2639833" cy="523220"/>
          </a:xfrm>
          <a:prstGeom prst="rect">
            <a:avLst/>
          </a:prstGeom>
          <a:noFill/>
        </p:spPr>
        <p:txBody>
          <a:bodyPr wrap="square" rtlCol="0">
            <a:spAutoFit/>
          </a:bodyPr>
          <a:lstStyle/>
          <a:p>
            <a:pPr fontAlgn="auto">
              <a:spcBef>
                <a:spcPts val="0"/>
              </a:spcBef>
              <a:spcAft>
                <a:spcPts val="0"/>
              </a:spcAft>
            </a:pPr>
            <a:r>
              <a:rPr kumimoji="1" lang="en-US" altLang="ja-JP" sz="1400" b="0" dirty="0">
                <a:solidFill>
                  <a:prstClr val="black"/>
                </a:solidFill>
                <a:latin typeface="Calibri"/>
                <a:ea typeface="ＭＳ Ｐゴシック"/>
              </a:rPr>
              <a:t>Invited by other partner of Consortium (27%)</a:t>
            </a:r>
            <a:endParaRPr kumimoji="1" lang="ja-JP" altLang="en-US" sz="1400" b="0" dirty="0">
              <a:solidFill>
                <a:prstClr val="black"/>
              </a:solidFill>
              <a:latin typeface="Calibri"/>
              <a:ea typeface="ＭＳ Ｐゴシック"/>
            </a:endParaRPr>
          </a:p>
        </p:txBody>
      </p:sp>
      <p:sp>
        <p:nvSpPr>
          <p:cNvPr id="8" name="テキスト ボックス 7"/>
          <p:cNvSpPr txBox="1"/>
          <p:nvPr/>
        </p:nvSpPr>
        <p:spPr>
          <a:xfrm>
            <a:off x="1608470" y="4764187"/>
            <a:ext cx="2068653" cy="307777"/>
          </a:xfrm>
          <a:prstGeom prst="rect">
            <a:avLst/>
          </a:prstGeom>
          <a:noFill/>
        </p:spPr>
        <p:txBody>
          <a:bodyPr wrap="square" rtlCol="0">
            <a:spAutoFit/>
          </a:bodyPr>
          <a:lstStyle/>
          <a:p>
            <a:pPr fontAlgn="auto">
              <a:spcBef>
                <a:spcPts val="0"/>
              </a:spcBef>
              <a:spcAft>
                <a:spcPts val="0"/>
              </a:spcAft>
            </a:pPr>
            <a:r>
              <a:rPr kumimoji="1" lang="en-US" altLang="ja-JP" sz="1400" b="0" dirty="0">
                <a:solidFill>
                  <a:prstClr val="black"/>
                </a:solidFill>
                <a:latin typeface="Calibri"/>
                <a:ea typeface="ＭＳ Ｐゴシック"/>
              </a:rPr>
              <a:t>Met at meetings (12%)</a:t>
            </a:r>
            <a:endParaRPr kumimoji="1" lang="ja-JP" altLang="en-US" sz="1400" b="0" dirty="0">
              <a:solidFill>
                <a:prstClr val="black"/>
              </a:solidFill>
              <a:latin typeface="Calibri"/>
              <a:ea typeface="ＭＳ Ｐゴシック"/>
            </a:endParaRPr>
          </a:p>
        </p:txBody>
      </p:sp>
      <p:sp>
        <p:nvSpPr>
          <p:cNvPr id="9" name="テキスト ボックス 8"/>
          <p:cNvSpPr txBox="1"/>
          <p:nvPr/>
        </p:nvSpPr>
        <p:spPr>
          <a:xfrm>
            <a:off x="2824244" y="3930738"/>
            <a:ext cx="1588204" cy="523220"/>
          </a:xfrm>
          <a:prstGeom prst="rect">
            <a:avLst/>
          </a:prstGeom>
          <a:noFill/>
        </p:spPr>
        <p:txBody>
          <a:bodyPr wrap="square" rtlCol="0">
            <a:spAutoFit/>
          </a:bodyPr>
          <a:lstStyle/>
          <a:p>
            <a:pPr fontAlgn="auto">
              <a:spcBef>
                <a:spcPts val="0"/>
              </a:spcBef>
              <a:spcAft>
                <a:spcPts val="0"/>
              </a:spcAft>
            </a:pPr>
            <a:r>
              <a:rPr kumimoji="1" lang="en-US" altLang="ja-JP" sz="1400" b="0" dirty="0">
                <a:solidFill>
                  <a:prstClr val="black"/>
                </a:solidFill>
                <a:latin typeface="Calibri"/>
                <a:ea typeface="ＭＳ Ｐゴシック"/>
              </a:rPr>
              <a:t>Others through </a:t>
            </a:r>
          </a:p>
          <a:p>
            <a:pPr fontAlgn="auto">
              <a:spcBef>
                <a:spcPts val="0"/>
              </a:spcBef>
              <a:spcAft>
                <a:spcPts val="0"/>
              </a:spcAft>
            </a:pPr>
            <a:r>
              <a:rPr kumimoji="1" lang="en-US" altLang="ja-JP" sz="1400" b="0" dirty="0">
                <a:solidFill>
                  <a:prstClr val="black"/>
                </a:solidFill>
                <a:latin typeface="Calibri"/>
                <a:ea typeface="ＭＳ Ｐゴシック"/>
              </a:rPr>
              <a:t>3</a:t>
            </a:r>
            <a:r>
              <a:rPr kumimoji="1" lang="en-US" altLang="ja-JP" sz="1400" b="0" baseline="30000" dirty="0">
                <a:solidFill>
                  <a:prstClr val="black"/>
                </a:solidFill>
                <a:latin typeface="Calibri"/>
                <a:ea typeface="ＭＳ Ｐゴシック"/>
              </a:rPr>
              <a:t>rd</a:t>
            </a:r>
            <a:r>
              <a:rPr kumimoji="1" lang="en-US" altLang="ja-JP" sz="1400" b="0" dirty="0">
                <a:solidFill>
                  <a:prstClr val="black"/>
                </a:solidFill>
                <a:latin typeface="Calibri"/>
                <a:ea typeface="ＭＳ Ｐゴシック"/>
              </a:rPr>
              <a:t> party (12%)</a:t>
            </a:r>
          </a:p>
        </p:txBody>
      </p:sp>
      <p:sp>
        <p:nvSpPr>
          <p:cNvPr id="12" name="テキスト ボックス 11"/>
          <p:cNvSpPr txBox="1"/>
          <p:nvPr/>
        </p:nvSpPr>
        <p:spPr>
          <a:xfrm>
            <a:off x="2489627" y="4487476"/>
            <a:ext cx="891348" cy="369332"/>
          </a:xfrm>
          <a:prstGeom prst="rect">
            <a:avLst/>
          </a:prstGeom>
          <a:solidFill>
            <a:schemeClr val="bg1"/>
          </a:solidFill>
        </p:spPr>
        <p:txBody>
          <a:bodyPr wrap="square" rtlCol="0">
            <a:spAutoFit/>
          </a:bodyPr>
          <a:lstStyle/>
          <a:p>
            <a:pPr fontAlgn="auto">
              <a:spcBef>
                <a:spcPts val="0"/>
              </a:spcBef>
              <a:spcAft>
                <a:spcPts val="0"/>
              </a:spcAft>
            </a:pPr>
            <a:endParaRPr kumimoji="1" lang="ja-JP" altLang="en-US" sz="1800" b="0" dirty="0">
              <a:solidFill>
                <a:prstClr val="black"/>
              </a:solidFill>
              <a:latin typeface="Calibri"/>
              <a:ea typeface="ＭＳ Ｐゴシック"/>
            </a:endParaRPr>
          </a:p>
        </p:txBody>
      </p:sp>
      <p:sp>
        <p:nvSpPr>
          <p:cNvPr id="14" name="テキスト ボックス 13"/>
          <p:cNvSpPr txBox="1"/>
          <p:nvPr/>
        </p:nvSpPr>
        <p:spPr>
          <a:xfrm>
            <a:off x="2435841" y="5017674"/>
            <a:ext cx="815643" cy="369332"/>
          </a:xfrm>
          <a:prstGeom prst="rect">
            <a:avLst/>
          </a:prstGeom>
          <a:solidFill>
            <a:schemeClr val="bg1"/>
          </a:solidFill>
        </p:spPr>
        <p:txBody>
          <a:bodyPr wrap="square" rtlCol="0">
            <a:spAutoFit/>
          </a:bodyPr>
          <a:lstStyle/>
          <a:p>
            <a:pPr fontAlgn="auto">
              <a:spcBef>
                <a:spcPts val="0"/>
              </a:spcBef>
              <a:spcAft>
                <a:spcPts val="0"/>
              </a:spcAft>
            </a:pPr>
            <a:endParaRPr kumimoji="1" lang="ja-JP" altLang="en-US" sz="1800" b="0" dirty="0">
              <a:solidFill>
                <a:prstClr val="black"/>
              </a:solidFill>
              <a:latin typeface="Calibri"/>
              <a:ea typeface="ＭＳ Ｐゴシック"/>
            </a:endParaRPr>
          </a:p>
        </p:txBody>
      </p:sp>
      <p:sp>
        <p:nvSpPr>
          <p:cNvPr id="15" name="テキスト ボックス 14"/>
          <p:cNvSpPr txBox="1"/>
          <p:nvPr/>
        </p:nvSpPr>
        <p:spPr>
          <a:xfrm>
            <a:off x="2642795" y="6039650"/>
            <a:ext cx="799652" cy="369332"/>
          </a:xfrm>
          <a:prstGeom prst="rect">
            <a:avLst/>
          </a:prstGeom>
          <a:solidFill>
            <a:schemeClr val="bg1"/>
          </a:solidFill>
        </p:spPr>
        <p:txBody>
          <a:bodyPr wrap="square" rtlCol="0">
            <a:spAutoFit/>
          </a:bodyPr>
          <a:lstStyle/>
          <a:p>
            <a:pPr fontAlgn="auto">
              <a:spcBef>
                <a:spcPts val="0"/>
              </a:spcBef>
              <a:spcAft>
                <a:spcPts val="0"/>
              </a:spcAft>
            </a:pPr>
            <a:endParaRPr kumimoji="1" lang="ja-JP" altLang="en-US" sz="1800" b="0" dirty="0">
              <a:solidFill>
                <a:prstClr val="black"/>
              </a:solidFill>
              <a:latin typeface="Calibri"/>
              <a:ea typeface="ＭＳ Ｐゴシック"/>
            </a:endParaRPr>
          </a:p>
        </p:txBody>
      </p:sp>
      <p:sp>
        <p:nvSpPr>
          <p:cNvPr id="16" name="テキスト ボックス 15"/>
          <p:cNvSpPr txBox="1"/>
          <p:nvPr/>
        </p:nvSpPr>
        <p:spPr>
          <a:xfrm>
            <a:off x="5528444" y="5110964"/>
            <a:ext cx="818568" cy="369332"/>
          </a:xfrm>
          <a:prstGeom prst="rect">
            <a:avLst/>
          </a:prstGeom>
          <a:solidFill>
            <a:schemeClr val="bg1"/>
          </a:solidFill>
        </p:spPr>
        <p:txBody>
          <a:bodyPr wrap="square" rtlCol="0">
            <a:spAutoFit/>
          </a:bodyPr>
          <a:lstStyle/>
          <a:p>
            <a:pPr fontAlgn="auto">
              <a:spcBef>
                <a:spcPts val="0"/>
              </a:spcBef>
              <a:spcAft>
                <a:spcPts val="0"/>
              </a:spcAft>
            </a:pPr>
            <a:endParaRPr kumimoji="1" lang="ja-JP" altLang="en-US" sz="1800" b="0" dirty="0">
              <a:solidFill>
                <a:prstClr val="black"/>
              </a:solidFill>
              <a:latin typeface="Calibri"/>
              <a:ea typeface="ＭＳ Ｐゴシック"/>
            </a:endParaRPr>
          </a:p>
        </p:txBody>
      </p:sp>
    </p:spTree>
    <p:extLst>
      <p:ext uri="{BB962C8B-B14F-4D97-AF65-F5344CB8AC3E}">
        <p14:creationId xmlns:p14="http://schemas.microsoft.com/office/powerpoint/2010/main" val="223481159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16477" y="110137"/>
            <a:ext cx="3816129" cy="604994"/>
          </a:xfrm>
        </p:spPr>
        <p:txBody>
          <a:bodyPr>
            <a:normAutofit/>
          </a:bodyPr>
          <a:lstStyle/>
          <a:p>
            <a:r>
              <a:rPr kumimoji="1" lang="ja-JP" altLang="en-US" sz="2800" dirty="0" smtClean="0"/>
              <a:t>共同研究参加の要点</a:t>
            </a:r>
            <a:endParaRPr kumimoji="1" lang="ja-JP" altLang="en-US" sz="2800" dirty="0"/>
          </a:p>
        </p:txBody>
      </p:sp>
      <p:sp>
        <p:nvSpPr>
          <p:cNvPr id="3" name="テキスト ボックス 2"/>
          <p:cNvSpPr txBox="1"/>
          <p:nvPr/>
        </p:nvSpPr>
        <p:spPr>
          <a:xfrm>
            <a:off x="1260527" y="2351969"/>
            <a:ext cx="7798949" cy="2031325"/>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kumimoji="1" lang="en-US" altLang="ja-JP" sz="1800" b="0" dirty="0" smtClean="0">
                <a:solidFill>
                  <a:prstClr val="black"/>
                </a:solidFill>
                <a:latin typeface="Calibri"/>
                <a:ea typeface="ＭＳ Ｐゴシック"/>
              </a:rPr>
              <a:t>PIC</a:t>
            </a:r>
            <a:r>
              <a:rPr kumimoji="1" lang="ja-JP" altLang="en-US" sz="1800" b="0" dirty="0" smtClean="0">
                <a:solidFill>
                  <a:prstClr val="black"/>
                </a:solidFill>
                <a:latin typeface="Calibri"/>
                <a:ea typeface="ＭＳ Ｐゴシック"/>
              </a:rPr>
              <a:t> </a:t>
            </a:r>
            <a:r>
              <a:rPr kumimoji="1" lang="en-US" altLang="ja-JP" sz="1800" b="0" dirty="0" smtClean="0">
                <a:solidFill>
                  <a:prstClr val="black"/>
                </a:solidFill>
                <a:latin typeface="Calibri"/>
                <a:ea typeface="ＭＳ Ｐゴシック"/>
              </a:rPr>
              <a:t>(Participant</a:t>
            </a:r>
            <a:r>
              <a:rPr kumimoji="1" lang="ja-JP" altLang="en-US" sz="1800" b="0" dirty="0" smtClean="0">
                <a:solidFill>
                  <a:prstClr val="black"/>
                </a:solidFill>
                <a:latin typeface="Calibri"/>
                <a:ea typeface="ＭＳ Ｐゴシック"/>
              </a:rPr>
              <a:t> </a:t>
            </a:r>
            <a:r>
              <a:rPr kumimoji="1" lang="en-US" altLang="ja-JP" sz="1800" b="0" dirty="0" smtClean="0">
                <a:solidFill>
                  <a:prstClr val="black"/>
                </a:solidFill>
                <a:latin typeface="Calibri"/>
                <a:ea typeface="ＭＳ Ｐゴシック"/>
              </a:rPr>
              <a:t>Identification</a:t>
            </a:r>
            <a:r>
              <a:rPr kumimoji="1" lang="ja-JP" altLang="en-US" sz="1800" b="0" dirty="0">
                <a:solidFill>
                  <a:prstClr val="black"/>
                </a:solidFill>
                <a:latin typeface="Calibri"/>
                <a:ea typeface="ＭＳ Ｐゴシック"/>
              </a:rPr>
              <a:t> </a:t>
            </a:r>
            <a:r>
              <a:rPr kumimoji="1" lang="en-US" altLang="ja-JP" sz="1800" b="0" dirty="0" smtClean="0">
                <a:solidFill>
                  <a:prstClr val="black"/>
                </a:solidFill>
                <a:latin typeface="Calibri"/>
                <a:ea typeface="ＭＳ Ｐゴシック"/>
              </a:rPr>
              <a:t>Code</a:t>
            </a:r>
            <a:r>
              <a:rPr kumimoji="1" lang="ja-JP" altLang="en-US" sz="1800" b="0" dirty="0" smtClean="0">
                <a:solidFill>
                  <a:prstClr val="black"/>
                </a:solidFill>
                <a:latin typeface="Calibri"/>
                <a:ea typeface="ＭＳ Ｐゴシック"/>
              </a:rPr>
              <a:t>　組織コード</a:t>
            </a:r>
            <a:r>
              <a:rPr kumimoji="1" lang="en-US" altLang="ja-JP" sz="1800" b="0" dirty="0" smtClean="0">
                <a:solidFill>
                  <a:prstClr val="black"/>
                </a:solidFill>
                <a:latin typeface="Calibri"/>
                <a:ea typeface="ＭＳ Ｐゴシック"/>
              </a:rPr>
              <a:t>)</a:t>
            </a:r>
            <a:r>
              <a:rPr kumimoji="1" lang="ja-JP" altLang="en-US" sz="1800" b="0" dirty="0" smtClean="0">
                <a:solidFill>
                  <a:prstClr val="black"/>
                </a:solidFill>
                <a:latin typeface="Calibri"/>
                <a:ea typeface="ＭＳ Ｐゴシック"/>
              </a:rPr>
              <a:t> 　の取得と維持管理</a:t>
            </a:r>
            <a:endParaRPr kumimoji="1" lang="en-US" altLang="ja-JP" sz="1800" b="0" dirty="0" smtClean="0">
              <a:solidFill>
                <a:prstClr val="black"/>
              </a:solidFill>
              <a:latin typeface="Calibri"/>
              <a:ea typeface="ＭＳ Ｐゴシック"/>
            </a:endParaRPr>
          </a:p>
          <a:p>
            <a:pPr fontAlgn="auto">
              <a:spcBef>
                <a:spcPts val="0"/>
              </a:spcBef>
              <a:spcAft>
                <a:spcPts val="0"/>
              </a:spcAft>
            </a:pPr>
            <a:r>
              <a:rPr kumimoji="1" lang="ja-JP" altLang="en-US" sz="1800" b="0" dirty="0">
                <a:solidFill>
                  <a:prstClr val="black"/>
                </a:solidFill>
                <a:latin typeface="Calibri"/>
                <a:ea typeface="ＭＳ Ｐゴシック"/>
              </a:rPr>
              <a:t>　</a:t>
            </a:r>
            <a:r>
              <a:rPr kumimoji="1" lang="ja-JP" altLang="en-US" sz="1800" b="0" dirty="0" smtClean="0">
                <a:solidFill>
                  <a:prstClr val="black"/>
                </a:solidFill>
                <a:latin typeface="Calibri"/>
                <a:ea typeface="ＭＳ Ｐゴシック"/>
              </a:rPr>
              <a:t>　（管理部門）</a:t>
            </a:r>
            <a:endParaRPr kumimoji="1" lang="en-US" altLang="ja-JP" sz="1800" b="0" dirty="0" smtClean="0">
              <a:solidFill>
                <a:prstClr val="black"/>
              </a:solidFill>
              <a:latin typeface="Calibri"/>
              <a:ea typeface="ＭＳ Ｐゴシック"/>
            </a:endParaRPr>
          </a:p>
          <a:p>
            <a:pPr marL="285750" indent="-285750" fontAlgn="auto">
              <a:spcBef>
                <a:spcPts val="0"/>
              </a:spcBef>
              <a:spcAft>
                <a:spcPts val="0"/>
              </a:spcAft>
              <a:buFont typeface="Arial" panose="020B0604020202020204" pitchFamily="34" charset="0"/>
              <a:buChar char="•"/>
            </a:pPr>
            <a:r>
              <a:rPr kumimoji="1" lang="en-US" altLang="ja-JP" sz="1800" b="0" dirty="0" smtClean="0">
                <a:solidFill>
                  <a:prstClr val="black"/>
                </a:solidFill>
                <a:latin typeface="Calibri"/>
                <a:ea typeface="ＭＳ Ｐゴシック"/>
              </a:rPr>
              <a:t>EU-Login</a:t>
            </a:r>
            <a:r>
              <a:rPr kumimoji="1" lang="ja-JP" altLang="en-US" sz="1800" b="0" dirty="0">
                <a:solidFill>
                  <a:prstClr val="black"/>
                </a:solidFill>
                <a:latin typeface="Calibri"/>
                <a:ea typeface="ＭＳ Ｐゴシック"/>
              </a:rPr>
              <a:t> </a:t>
            </a:r>
            <a:r>
              <a:rPr kumimoji="1" lang="en-US" altLang="ja-JP" sz="1800" b="0" dirty="0" smtClean="0">
                <a:solidFill>
                  <a:prstClr val="black"/>
                </a:solidFill>
                <a:latin typeface="Calibri"/>
                <a:ea typeface="ＭＳ Ｐゴシック"/>
              </a:rPr>
              <a:t>Account</a:t>
            </a:r>
            <a:r>
              <a:rPr kumimoji="1" lang="ja-JP" altLang="en-US" sz="1800" b="0" dirty="0">
                <a:solidFill>
                  <a:prstClr val="black"/>
                </a:solidFill>
                <a:latin typeface="Calibri"/>
                <a:ea typeface="ＭＳ Ｐゴシック"/>
              </a:rPr>
              <a:t> </a:t>
            </a:r>
            <a:r>
              <a:rPr kumimoji="1" lang="en-US" altLang="ja-JP" sz="1800" b="0" dirty="0" smtClean="0">
                <a:solidFill>
                  <a:prstClr val="black"/>
                </a:solidFill>
                <a:latin typeface="Calibri"/>
                <a:ea typeface="ＭＳ Ｐゴシック"/>
              </a:rPr>
              <a:t>(</a:t>
            </a:r>
            <a:r>
              <a:rPr kumimoji="1" lang="ja-JP" altLang="en-US" sz="1800" b="0" dirty="0" smtClean="0">
                <a:solidFill>
                  <a:prstClr val="black"/>
                </a:solidFill>
                <a:latin typeface="Calibri"/>
                <a:ea typeface="ＭＳ Ｐゴシック"/>
              </a:rPr>
              <a:t>個人アカウント）　の取得</a:t>
            </a:r>
            <a:endParaRPr kumimoji="1" lang="en-US" altLang="ja-JP" sz="1800" b="0" dirty="0" smtClean="0">
              <a:solidFill>
                <a:prstClr val="black"/>
              </a:solidFill>
              <a:latin typeface="Calibri"/>
              <a:ea typeface="ＭＳ Ｐゴシック"/>
            </a:endParaRPr>
          </a:p>
          <a:p>
            <a:pPr marL="285750" indent="-285750" fontAlgn="auto">
              <a:spcBef>
                <a:spcPts val="0"/>
              </a:spcBef>
              <a:spcAft>
                <a:spcPts val="0"/>
              </a:spcAft>
              <a:buFont typeface="Arial" panose="020B0604020202020204" pitchFamily="34" charset="0"/>
              <a:buChar char="•"/>
            </a:pPr>
            <a:r>
              <a:rPr kumimoji="1" lang="ja-JP" altLang="en-US" sz="1800" b="0" dirty="0" smtClean="0">
                <a:solidFill>
                  <a:prstClr val="black"/>
                </a:solidFill>
                <a:latin typeface="Calibri"/>
                <a:ea typeface="ＭＳ Ｐゴシック"/>
              </a:rPr>
              <a:t>提案書には参考情報として、日本側の予算案</a:t>
            </a:r>
            <a:r>
              <a:rPr kumimoji="1" lang="ja-JP" altLang="en-US" sz="1800" b="0" dirty="0">
                <a:solidFill>
                  <a:prstClr val="black"/>
                </a:solidFill>
                <a:latin typeface="Calibri"/>
                <a:ea typeface="ＭＳ Ｐゴシック"/>
              </a:rPr>
              <a:t>も</a:t>
            </a:r>
            <a:r>
              <a:rPr kumimoji="1" lang="ja-JP" altLang="en-US" sz="1800" b="0" dirty="0" smtClean="0">
                <a:solidFill>
                  <a:prstClr val="black"/>
                </a:solidFill>
                <a:latin typeface="Calibri"/>
                <a:ea typeface="ＭＳ Ｐゴシック"/>
              </a:rPr>
              <a:t>記載するが、収支報告、</a:t>
            </a:r>
            <a:endParaRPr kumimoji="1" lang="en-US" altLang="ja-JP" sz="1800" b="0" dirty="0" smtClean="0">
              <a:solidFill>
                <a:prstClr val="black"/>
              </a:solidFill>
              <a:latin typeface="Calibri"/>
              <a:ea typeface="ＭＳ Ｐゴシック"/>
            </a:endParaRPr>
          </a:p>
          <a:p>
            <a:pPr fontAlgn="auto">
              <a:spcBef>
                <a:spcPts val="0"/>
              </a:spcBef>
              <a:spcAft>
                <a:spcPts val="0"/>
              </a:spcAft>
            </a:pPr>
            <a:r>
              <a:rPr kumimoji="1" lang="ja-JP" altLang="en-US" sz="1800" b="0" dirty="0">
                <a:solidFill>
                  <a:prstClr val="black"/>
                </a:solidFill>
                <a:latin typeface="Calibri"/>
                <a:ea typeface="ＭＳ Ｐゴシック"/>
              </a:rPr>
              <a:t>　</a:t>
            </a:r>
            <a:r>
              <a:rPr kumimoji="1" lang="ja-JP" altLang="en-US" sz="1800" b="0" dirty="0" smtClean="0">
                <a:solidFill>
                  <a:prstClr val="black"/>
                </a:solidFill>
                <a:latin typeface="Calibri"/>
                <a:ea typeface="ＭＳ Ｐゴシック"/>
              </a:rPr>
              <a:t>　監査は不要</a:t>
            </a:r>
            <a:endParaRPr kumimoji="1" lang="en-US" altLang="ja-JP" sz="1800" b="0" dirty="0" smtClean="0">
              <a:solidFill>
                <a:prstClr val="black"/>
              </a:solidFill>
              <a:latin typeface="Calibri"/>
              <a:ea typeface="ＭＳ Ｐゴシック"/>
            </a:endParaRPr>
          </a:p>
          <a:p>
            <a:pPr marL="285750" indent="-285750" fontAlgn="auto">
              <a:spcBef>
                <a:spcPts val="0"/>
              </a:spcBef>
              <a:spcAft>
                <a:spcPts val="0"/>
              </a:spcAft>
              <a:buFont typeface="Arial" panose="020B0604020202020204" pitchFamily="34" charset="0"/>
              <a:buChar char="•"/>
            </a:pPr>
            <a:r>
              <a:rPr kumimoji="1" lang="ja-JP" altLang="en-US" sz="1800" b="0" dirty="0" smtClean="0">
                <a:solidFill>
                  <a:prstClr val="black"/>
                </a:solidFill>
                <a:latin typeface="Calibri"/>
                <a:ea typeface="ＭＳ Ｐゴシック"/>
              </a:rPr>
              <a:t>一般公募では</a:t>
            </a:r>
            <a:r>
              <a:rPr kumimoji="1" lang="en-US" altLang="ja-JP" sz="1800" b="0" dirty="0" smtClean="0">
                <a:solidFill>
                  <a:prstClr val="black"/>
                </a:solidFill>
                <a:latin typeface="Calibri"/>
                <a:ea typeface="ＭＳ Ｐゴシック"/>
              </a:rPr>
              <a:t>Consortium Agreement,  MSCA</a:t>
            </a:r>
            <a:r>
              <a:rPr kumimoji="1" lang="ja-JP" altLang="en-US" sz="1800" b="0" dirty="0" smtClean="0">
                <a:solidFill>
                  <a:prstClr val="black"/>
                </a:solidFill>
                <a:latin typeface="Calibri"/>
                <a:ea typeface="ＭＳ Ｐゴシック"/>
              </a:rPr>
              <a:t>（</a:t>
            </a:r>
            <a:r>
              <a:rPr kumimoji="1" lang="en-US" altLang="ja-JP" sz="1800" b="0" dirty="0" smtClean="0">
                <a:solidFill>
                  <a:prstClr val="black"/>
                </a:solidFill>
                <a:latin typeface="Calibri"/>
                <a:ea typeface="ＭＳ Ｐゴシック"/>
              </a:rPr>
              <a:t>RISE</a:t>
            </a:r>
            <a:r>
              <a:rPr kumimoji="1" lang="ja-JP" altLang="en-US" sz="1800" b="0" dirty="0" smtClean="0">
                <a:solidFill>
                  <a:prstClr val="black"/>
                </a:solidFill>
                <a:latin typeface="Calibri"/>
                <a:ea typeface="ＭＳ Ｐゴシック"/>
              </a:rPr>
              <a:t>）では</a:t>
            </a:r>
            <a:r>
              <a:rPr kumimoji="1" lang="en-US" altLang="ja-JP" sz="1800" b="0" dirty="0" smtClean="0">
                <a:solidFill>
                  <a:prstClr val="black"/>
                </a:solidFill>
                <a:latin typeface="Calibri"/>
                <a:ea typeface="ＭＳ Ｐゴシック"/>
              </a:rPr>
              <a:t>Partnership Agreement</a:t>
            </a:r>
            <a:r>
              <a:rPr kumimoji="1" lang="ja-JP" altLang="en-US" sz="1800" b="0" dirty="0" smtClean="0">
                <a:solidFill>
                  <a:prstClr val="black"/>
                </a:solidFill>
                <a:latin typeface="Calibri"/>
                <a:ea typeface="ＭＳ Ｐゴシック"/>
              </a:rPr>
              <a:t>を締結し、役割・権利・義務などを明記</a:t>
            </a:r>
            <a:endParaRPr kumimoji="1" lang="en-US" altLang="ja-JP" sz="1800" b="0" dirty="0" smtClean="0">
              <a:solidFill>
                <a:prstClr val="black"/>
              </a:solidFill>
              <a:latin typeface="Calibri"/>
              <a:ea typeface="ＭＳ Ｐゴシック"/>
            </a:endParaRPr>
          </a:p>
        </p:txBody>
      </p:sp>
      <p:sp>
        <p:nvSpPr>
          <p:cNvPr id="4" name="テキスト ボックス 3"/>
          <p:cNvSpPr txBox="1"/>
          <p:nvPr/>
        </p:nvSpPr>
        <p:spPr>
          <a:xfrm>
            <a:off x="771524" y="951111"/>
            <a:ext cx="3001337" cy="369332"/>
          </a:xfrm>
          <a:prstGeom prst="rect">
            <a:avLst/>
          </a:prstGeom>
          <a:noFill/>
        </p:spPr>
        <p:txBody>
          <a:bodyPr wrap="square" rtlCol="0">
            <a:spAutoFit/>
          </a:bodyPr>
          <a:lstStyle/>
          <a:p>
            <a:pPr fontAlgn="auto">
              <a:spcBef>
                <a:spcPts val="0"/>
              </a:spcBef>
              <a:spcAft>
                <a:spcPts val="0"/>
              </a:spcAft>
            </a:pPr>
            <a:r>
              <a:rPr kumimoji="1" lang="ja-JP" altLang="en-US" sz="1800" b="0" dirty="0" smtClean="0">
                <a:solidFill>
                  <a:prstClr val="black"/>
                </a:solidFill>
                <a:latin typeface="Calibri"/>
                <a:ea typeface="ＭＳ Ｐゴシック"/>
              </a:rPr>
              <a:t>日本</a:t>
            </a:r>
            <a:r>
              <a:rPr kumimoji="1" lang="ja-JP" altLang="en-US" sz="1800" b="0" dirty="0">
                <a:solidFill>
                  <a:prstClr val="black"/>
                </a:solidFill>
                <a:latin typeface="Calibri"/>
                <a:ea typeface="ＭＳ Ｐゴシック"/>
              </a:rPr>
              <a:t>の機関の</a:t>
            </a:r>
            <a:r>
              <a:rPr kumimoji="1" lang="ja-JP" altLang="en-US" sz="1800" b="0" dirty="0" smtClean="0">
                <a:solidFill>
                  <a:prstClr val="black"/>
                </a:solidFill>
                <a:latin typeface="Calibri"/>
                <a:ea typeface="ＭＳ Ｐゴシック"/>
              </a:rPr>
              <a:t>位置づけ </a:t>
            </a:r>
            <a:r>
              <a:rPr kumimoji="1" lang="ja-JP" altLang="en-US" sz="1800" b="0" dirty="0">
                <a:solidFill>
                  <a:prstClr val="black"/>
                </a:solidFill>
                <a:latin typeface="Calibri"/>
                <a:ea typeface="ＭＳ Ｐゴシック"/>
              </a:rPr>
              <a:t>　</a:t>
            </a:r>
            <a:endParaRPr kumimoji="1" lang="en-US" altLang="ja-JP" sz="1800" b="0" dirty="0">
              <a:solidFill>
                <a:prstClr val="black"/>
              </a:solidFill>
              <a:latin typeface="Calibri"/>
              <a:ea typeface="ＭＳ Ｐゴシック"/>
            </a:endParaRPr>
          </a:p>
        </p:txBody>
      </p:sp>
      <p:sp>
        <p:nvSpPr>
          <p:cNvPr id="5" name="テキスト ボックス 4"/>
          <p:cNvSpPr txBox="1"/>
          <p:nvPr/>
        </p:nvSpPr>
        <p:spPr>
          <a:xfrm>
            <a:off x="771524" y="1941283"/>
            <a:ext cx="2266121" cy="369332"/>
          </a:xfrm>
          <a:prstGeom prst="rect">
            <a:avLst/>
          </a:prstGeom>
          <a:noFill/>
        </p:spPr>
        <p:txBody>
          <a:bodyPr wrap="square" rtlCol="0">
            <a:spAutoFit/>
          </a:bodyPr>
          <a:lstStyle/>
          <a:p>
            <a:pPr fontAlgn="auto">
              <a:spcBef>
                <a:spcPts val="0"/>
              </a:spcBef>
              <a:spcAft>
                <a:spcPts val="0"/>
              </a:spcAft>
            </a:pPr>
            <a:r>
              <a:rPr kumimoji="1" lang="ja-JP" altLang="en-US" sz="1800" b="0" dirty="0">
                <a:solidFill>
                  <a:prstClr val="black"/>
                </a:solidFill>
                <a:latin typeface="Calibri"/>
                <a:ea typeface="ＭＳ Ｐゴシック"/>
              </a:rPr>
              <a:t>応募</a:t>
            </a:r>
            <a:r>
              <a:rPr kumimoji="1" lang="ja-JP" altLang="en-US" sz="1800" b="0" dirty="0" smtClean="0">
                <a:solidFill>
                  <a:prstClr val="black"/>
                </a:solidFill>
                <a:latin typeface="Calibri"/>
                <a:ea typeface="ＭＳ Ｐゴシック"/>
              </a:rPr>
              <a:t>するにあた</a:t>
            </a:r>
            <a:r>
              <a:rPr kumimoji="1" lang="ja-JP" altLang="en-US" sz="1800" b="0" dirty="0">
                <a:solidFill>
                  <a:prstClr val="black"/>
                </a:solidFill>
                <a:latin typeface="Calibri"/>
                <a:ea typeface="ＭＳ Ｐゴシック"/>
              </a:rPr>
              <a:t>って</a:t>
            </a:r>
          </a:p>
        </p:txBody>
      </p:sp>
      <p:sp>
        <p:nvSpPr>
          <p:cNvPr id="6" name="テキスト ボックス 5"/>
          <p:cNvSpPr txBox="1"/>
          <p:nvPr/>
        </p:nvSpPr>
        <p:spPr>
          <a:xfrm>
            <a:off x="1260527" y="1291308"/>
            <a:ext cx="7151952" cy="923330"/>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kumimoji="1" lang="ja-JP" altLang="en-US" sz="1800" b="0" dirty="0" smtClean="0">
                <a:solidFill>
                  <a:prstClr val="black"/>
                </a:solidFill>
                <a:latin typeface="Calibri"/>
                <a:ea typeface="ＭＳ Ｐゴシック"/>
              </a:rPr>
              <a:t>一般</a:t>
            </a:r>
            <a:r>
              <a:rPr kumimoji="1" lang="ja-JP" altLang="en-US" sz="1800" b="0" dirty="0">
                <a:solidFill>
                  <a:prstClr val="black"/>
                </a:solidFill>
                <a:latin typeface="Calibri"/>
                <a:ea typeface="ＭＳ Ｐゴシック"/>
              </a:rPr>
              <a:t>公募</a:t>
            </a:r>
            <a:r>
              <a:rPr kumimoji="1" lang="ja-JP" altLang="en-US" sz="1800" b="0" dirty="0" smtClean="0">
                <a:solidFill>
                  <a:prstClr val="black"/>
                </a:solidFill>
                <a:latin typeface="Calibri"/>
                <a:ea typeface="ＭＳ Ｐゴシック"/>
              </a:rPr>
              <a:t>＊　　　</a:t>
            </a:r>
            <a:r>
              <a:rPr kumimoji="1" lang="en-US" altLang="ja-JP" sz="1800" b="0" dirty="0" smtClean="0">
                <a:solidFill>
                  <a:prstClr val="black"/>
                </a:solidFill>
                <a:latin typeface="Calibri"/>
                <a:ea typeface="ＭＳ Ｐゴシック"/>
              </a:rPr>
              <a:t>Beneficiary not eligible for fund</a:t>
            </a:r>
          </a:p>
          <a:p>
            <a:pPr fontAlgn="auto">
              <a:spcBef>
                <a:spcPts val="0"/>
              </a:spcBef>
              <a:spcAft>
                <a:spcPts val="0"/>
              </a:spcAft>
            </a:pPr>
            <a:r>
              <a:rPr kumimoji="1" lang="ja-JP" altLang="en-US" sz="1800" b="0" dirty="0">
                <a:solidFill>
                  <a:prstClr val="black"/>
                </a:solidFill>
                <a:latin typeface="Calibri"/>
                <a:ea typeface="ＭＳ Ｐゴシック"/>
              </a:rPr>
              <a:t>　</a:t>
            </a:r>
            <a:r>
              <a:rPr kumimoji="1" lang="ja-JP" altLang="en-US" sz="1800" b="0" dirty="0" smtClean="0">
                <a:solidFill>
                  <a:prstClr val="black"/>
                </a:solidFill>
                <a:latin typeface="Calibri"/>
                <a:ea typeface="ＭＳ Ｐゴシック"/>
              </a:rPr>
              <a:t>　</a:t>
            </a:r>
            <a:r>
              <a:rPr kumimoji="1" lang="en-US" altLang="ja-JP" sz="1800" b="0" dirty="0" smtClean="0">
                <a:solidFill>
                  <a:prstClr val="black"/>
                </a:solidFill>
                <a:latin typeface="Calibri"/>
                <a:ea typeface="ＭＳ Ｐゴシック"/>
              </a:rPr>
              <a:t>MSCA (RISE)</a:t>
            </a:r>
            <a:r>
              <a:rPr kumimoji="1" lang="ja-JP" altLang="en-US" sz="1800" b="0" dirty="0">
                <a:solidFill>
                  <a:prstClr val="black"/>
                </a:solidFill>
                <a:latin typeface="Calibri"/>
                <a:ea typeface="ＭＳ Ｐゴシック"/>
              </a:rPr>
              <a:t> </a:t>
            </a:r>
            <a:r>
              <a:rPr kumimoji="1" lang="ja-JP" altLang="en-US" sz="1800" b="0" dirty="0" smtClean="0">
                <a:solidFill>
                  <a:prstClr val="black"/>
                </a:solidFill>
                <a:latin typeface="Calibri"/>
                <a:ea typeface="ＭＳ Ｐゴシック"/>
              </a:rPr>
              <a:t>    　</a:t>
            </a:r>
            <a:r>
              <a:rPr kumimoji="1" lang="en-US" altLang="ja-JP" sz="1800" b="0" dirty="0" smtClean="0">
                <a:solidFill>
                  <a:prstClr val="black"/>
                </a:solidFill>
                <a:latin typeface="Calibri"/>
                <a:ea typeface="ＭＳ Ｐゴシック"/>
              </a:rPr>
              <a:t>International</a:t>
            </a:r>
            <a:r>
              <a:rPr kumimoji="1" lang="ja-JP" altLang="en-US" sz="1800" b="0" dirty="0" smtClean="0">
                <a:solidFill>
                  <a:prstClr val="black"/>
                </a:solidFill>
                <a:latin typeface="Calibri"/>
                <a:ea typeface="ＭＳ Ｐゴシック"/>
              </a:rPr>
              <a:t> </a:t>
            </a:r>
            <a:r>
              <a:rPr kumimoji="1" lang="en-US" altLang="ja-JP" sz="1800" b="0" dirty="0" smtClean="0">
                <a:solidFill>
                  <a:prstClr val="black"/>
                </a:solidFill>
                <a:latin typeface="Calibri"/>
                <a:ea typeface="ＭＳ Ｐゴシック"/>
              </a:rPr>
              <a:t>Partner </a:t>
            </a:r>
          </a:p>
          <a:p>
            <a:pPr fontAlgn="auto">
              <a:spcBef>
                <a:spcPts val="0"/>
              </a:spcBef>
              <a:spcAft>
                <a:spcPts val="0"/>
              </a:spcAft>
            </a:pPr>
            <a:r>
              <a:rPr kumimoji="1" lang="ja-JP" altLang="en-US" sz="1800" b="0" dirty="0">
                <a:solidFill>
                  <a:prstClr val="black"/>
                </a:solidFill>
                <a:latin typeface="Calibri"/>
                <a:ea typeface="ＭＳ Ｐゴシック"/>
              </a:rPr>
              <a:t>　</a:t>
            </a:r>
            <a:endParaRPr kumimoji="1" lang="en-US" altLang="ja-JP" sz="1800" b="0" dirty="0" smtClean="0">
              <a:solidFill>
                <a:prstClr val="black"/>
              </a:solidFill>
              <a:latin typeface="Calibri"/>
              <a:ea typeface="ＭＳ Ｐゴシック"/>
            </a:endParaRPr>
          </a:p>
        </p:txBody>
      </p:sp>
      <p:sp>
        <p:nvSpPr>
          <p:cNvPr id="7" name="テキスト ボックス 6"/>
          <p:cNvSpPr txBox="1"/>
          <p:nvPr/>
        </p:nvSpPr>
        <p:spPr>
          <a:xfrm>
            <a:off x="771524" y="4424648"/>
            <a:ext cx="5130456" cy="369332"/>
          </a:xfrm>
          <a:prstGeom prst="rect">
            <a:avLst/>
          </a:prstGeom>
          <a:noFill/>
        </p:spPr>
        <p:txBody>
          <a:bodyPr wrap="square" rtlCol="0">
            <a:spAutoFit/>
          </a:bodyPr>
          <a:lstStyle/>
          <a:p>
            <a:pPr fontAlgn="auto">
              <a:spcBef>
                <a:spcPts val="0"/>
              </a:spcBef>
              <a:spcAft>
                <a:spcPts val="0"/>
              </a:spcAft>
            </a:pPr>
            <a:r>
              <a:rPr kumimoji="1" lang="ja-JP" altLang="en-US" sz="1800" b="0" dirty="0" smtClean="0">
                <a:solidFill>
                  <a:prstClr val="black"/>
                </a:solidFill>
                <a:latin typeface="Calibri"/>
                <a:ea typeface="ＭＳ Ｐゴシック"/>
              </a:rPr>
              <a:t>実施に当たり欧州委員会から要求される義務</a:t>
            </a:r>
            <a:endParaRPr kumimoji="1" lang="ja-JP" altLang="en-US" sz="1800" b="0" dirty="0">
              <a:solidFill>
                <a:prstClr val="black"/>
              </a:solidFill>
              <a:latin typeface="Calibri"/>
              <a:ea typeface="ＭＳ Ｐゴシック"/>
            </a:endParaRPr>
          </a:p>
        </p:txBody>
      </p:sp>
      <p:sp>
        <p:nvSpPr>
          <p:cNvPr id="8" name="テキスト ボックス 7"/>
          <p:cNvSpPr txBox="1"/>
          <p:nvPr/>
        </p:nvSpPr>
        <p:spPr>
          <a:xfrm>
            <a:off x="1260527" y="4758735"/>
            <a:ext cx="4118776" cy="923330"/>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kumimoji="1" lang="ja-JP" altLang="en-US" sz="1800" b="0" dirty="0" smtClean="0">
                <a:solidFill>
                  <a:prstClr val="black"/>
                </a:solidFill>
                <a:latin typeface="Calibri"/>
                <a:ea typeface="ＭＳ Ｐゴシック"/>
              </a:rPr>
              <a:t>研究報告</a:t>
            </a:r>
            <a:r>
              <a:rPr kumimoji="1" lang="ja-JP" altLang="en-US" sz="1800" b="0" dirty="0">
                <a:solidFill>
                  <a:prstClr val="black"/>
                </a:solidFill>
                <a:latin typeface="Calibri"/>
                <a:ea typeface="ＭＳ Ｐゴシック"/>
              </a:rPr>
              <a:t>及</a:t>
            </a:r>
            <a:r>
              <a:rPr kumimoji="1" lang="ja-JP" altLang="en-US" sz="1800" b="0" dirty="0" smtClean="0">
                <a:solidFill>
                  <a:prstClr val="black"/>
                </a:solidFill>
                <a:latin typeface="Calibri"/>
                <a:ea typeface="ＭＳ Ｐゴシック"/>
              </a:rPr>
              <a:t>び研究</a:t>
            </a:r>
            <a:r>
              <a:rPr kumimoji="1" lang="ja-JP" altLang="en-US" sz="1800" b="0" dirty="0">
                <a:solidFill>
                  <a:prstClr val="black"/>
                </a:solidFill>
                <a:latin typeface="Calibri"/>
                <a:ea typeface="ＭＳ Ｐゴシック"/>
              </a:rPr>
              <a:t>情報</a:t>
            </a:r>
            <a:r>
              <a:rPr kumimoji="1" lang="ja-JP" altLang="en-US" sz="1800" b="0" dirty="0" smtClean="0">
                <a:solidFill>
                  <a:prstClr val="black"/>
                </a:solidFill>
                <a:latin typeface="Calibri"/>
                <a:ea typeface="ＭＳ Ｐゴシック"/>
              </a:rPr>
              <a:t>の記録保持</a:t>
            </a:r>
            <a:endParaRPr kumimoji="1" lang="en-US" altLang="ja-JP" sz="1800" b="0" dirty="0" smtClean="0">
              <a:solidFill>
                <a:prstClr val="black"/>
              </a:solidFill>
              <a:latin typeface="Calibri"/>
              <a:ea typeface="ＭＳ Ｐゴシック"/>
            </a:endParaRPr>
          </a:p>
          <a:p>
            <a:pPr marL="285750" indent="-285750" fontAlgn="auto">
              <a:spcBef>
                <a:spcPts val="0"/>
              </a:spcBef>
              <a:spcAft>
                <a:spcPts val="0"/>
              </a:spcAft>
              <a:buFont typeface="Arial" panose="020B0604020202020204" pitchFamily="34" charset="0"/>
              <a:buChar char="•"/>
            </a:pPr>
            <a:r>
              <a:rPr kumimoji="1" lang="ja-JP" altLang="en-US" sz="1800" b="0" dirty="0" smtClean="0">
                <a:solidFill>
                  <a:prstClr val="black"/>
                </a:solidFill>
                <a:latin typeface="Calibri"/>
                <a:ea typeface="ＭＳ Ｐゴシック"/>
              </a:rPr>
              <a:t>利益</a:t>
            </a:r>
            <a:r>
              <a:rPr kumimoji="1" lang="ja-JP" altLang="en-US" sz="1800" b="0" dirty="0">
                <a:solidFill>
                  <a:prstClr val="black"/>
                </a:solidFill>
                <a:latin typeface="Calibri"/>
                <a:ea typeface="ＭＳ Ｐゴシック"/>
              </a:rPr>
              <a:t>相</a:t>
            </a:r>
            <a:r>
              <a:rPr kumimoji="1" lang="ja-JP" altLang="en-US" sz="1800" b="0" dirty="0" smtClean="0">
                <a:solidFill>
                  <a:prstClr val="black"/>
                </a:solidFill>
                <a:latin typeface="Calibri"/>
                <a:ea typeface="ＭＳ Ｐゴシック"/>
              </a:rPr>
              <a:t>反管理　</a:t>
            </a:r>
            <a:r>
              <a:rPr kumimoji="1" lang="en-US" altLang="ja-JP" sz="1800" b="0" dirty="0" smtClean="0">
                <a:solidFill>
                  <a:prstClr val="black"/>
                </a:solidFill>
                <a:latin typeface="Calibri"/>
                <a:ea typeface="ＭＳ Ｐゴシック"/>
              </a:rPr>
              <a:t>/</a:t>
            </a:r>
            <a:r>
              <a:rPr kumimoji="1" lang="ja-JP" altLang="en-US" sz="1800" b="0" dirty="0" smtClean="0">
                <a:solidFill>
                  <a:prstClr val="black"/>
                </a:solidFill>
                <a:latin typeface="Calibri"/>
                <a:ea typeface="ＭＳ Ｐゴシック"/>
              </a:rPr>
              <a:t>　守秘義務</a:t>
            </a:r>
            <a:endParaRPr kumimoji="1" lang="en-US" altLang="ja-JP" sz="1800" b="0" dirty="0" smtClean="0">
              <a:solidFill>
                <a:prstClr val="black"/>
              </a:solidFill>
              <a:latin typeface="Calibri"/>
              <a:ea typeface="ＭＳ Ｐゴシック"/>
            </a:endParaRPr>
          </a:p>
          <a:p>
            <a:pPr marL="285750" indent="-285750" fontAlgn="auto">
              <a:spcBef>
                <a:spcPts val="0"/>
              </a:spcBef>
              <a:spcAft>
                <a:spcPts val="0"/>
              </a:spcAft>
              <a:buFont typeface="Arial" panose="020B0604020202020204" pitchFamily="34" charset="0"/>
              <a:buChar char="•"/>
            </a:pPr>
            <a:r>
              <a:rPr kumimoji="1" lang="ja-JP" altLang="en-US" sz="1800" b="0" dirty="0">
                <a:solidFill>
                  <a:prstClr val="black"/>
                </a:solidFill>
                <a:latin typeface="Calibri"/>
                <a:ea typeface="ＭＳ Ｐゴシック"/>
              </a:rPr>
              <a:t>知財</a:t>
            </a:r>
            <a:r>
              <a:rPr kumimoji="1" lang="ja-JP" altLang="en-US" sz="1800" b="0" dirty="0" smtClean="0">
                <a:solidFill>
                  <a:prstClr val="black"/>
                </a:solidFill>
                <a:latin typeface="Calibri"/>
                <a:ea typeface="ＭＳ Ｐゴシック"/>
              </a:rPr>
              <a:t>に関する基本規則　など</a:t>
            </a:r>
            <a:endParaRPr kumimoji="1" lang="ja-JP" altLang="en-US" sz="1800" b="0" dirty="0">
              <a:solidFill>
                <a:prstClr val="black"/>
              </a:solidFill>
              <a:latin typeface="Calibri"/>
              <a:ea typeface="ＭＳ Ｐゴシック"/>
            </a:endParaRPr>
          </a:p>
        </p:txBody>
      </p:sp>
      <p:sp>
        <p:nvSpPr>
          <p:cNvPr id="9" name="テキスト ボックス 8"/>
          <p:cNvSpPr txBox="1"/>
          <p:nvPr/>
        </p:nvSpPr>
        <p:spPr>
          <a:xfrm>
            <a:off x="771523" y="6057506"/>
            <a:ext cx="8034379" cy="369332"/>
          </a:xfrm>
          <a:prstGeom prst="rect">
            <a:avLst/>
          </a:prstGeom>
          <a:noFill/>
        </p:spPr>
        <p:txBody>
          <a:bodyPr wrap="square" rtlCol="0">
            <a:spAutoFit/>
          </a:bodyPr>
          <a:lstStyle/>
          <a:p>
            <a:pPr fontAlgn="auto">
              <a:spcBef>
                <a:spcPts val="0"/>
              </a:spcBef>
              <a:spcAft>
                <a:spcPts val="0"/>
              </a:spcAft>
            </a:pPr>
            <a:r>
              <a:rPr kumimoji="1" lang="ja-JP" altLang="en-US" sz="1800" b="0" dirty="0" smtClean="0">
                <a:solidFill>
                  <a:prstClr val="black"/>
                </a:solidFill>
                <a:latin typeface="Calibri"/>
                <a:ea typeface="ＭＳ Ｐゴシック"/>
              </a:rPr>
              <a:t>＊欧州から助成を受ける場合、及び日欧共同公募</a:t>
            </a:r>
            <a:r>
              <a:rPr kumimoji="1" lang="ja-JP" altLang="en-US" sz="1800" b="0" dirty="0">
                <a:solidFill>
                  <a:prstClr val="black"/>
                </a:solidFill>
                <a:latin typeface="Calibri"/>
                <a:ea typeface="ＭＳ Ｐゴシック"/>
              </a:rPr>
              <a:t>で</a:t>
            </a:r>
            <a:r>
              <a:rPr kumimoji="1" lang="ja-JP" altLang="en-US" sz="1800" b="0" dirty="0" smtClean="0">
                <a:solidFill>
                  <a:prstClr val="black"/>
                </a:solidFill>
                <a:latin typeface="Calibri"/>
                <a:ea typeface="ＭＳ Ｐゴシック"/>
              </a:rPr>
              <a:t>は、上記とは異なるので注意</a:t>
            </a:r>
            <a:endParaRPr kumimoji="1" lang="ja-JP" altLang="en-US" sz="1800" b="0" dirty="0">
              <a:solidFill>
                <a:prstClr val="black"/>
              </a:solidFill>
              <a:latin typeface="Calibri"/>
              <a:ea typeface="ＭＳ Ｐゴシック"/>
            </a:endParaRPr>
          </a:p>
        </p:txBody>
      </p:sp>
    </p:spTree>
    <p:extLst>
      <p:ext uri="{BB962C8B-B14F-4D97-AF65-F5344CB8AC3E}">
        <p14:creationId xmlns:p14="http://schemas.microsoft.com/office/powerpoint/2010/main" val="1025862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
          <p:cNvSpPr txBox="1">
            <a:spLocks noChangeArrowheads="1"/>
          </p:cNvSpPr>
          <p:nvPr/>
        </p:nvSpPr>
        <p:spPr bwMode="auto">
          <a:xfrm>
            <a:off x="19050" y="-23813"/>
            <a:ext cx="9017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altLang="en-US" sz="3200" b="0" smtClean="0">
                <a:solidFill>
                  <a:srgbClr val="FFFF00"/>
                </a:solidFill>
                <a:ea typeface="+mn-ea"/>
              </a:rPr>
              <a:t>H2020 Interim </a:t>
            </a:r>
          </a:p>
          <a:p>
            <a:pPr eaLnBrk="1" hangingPunct="1"/>
            <a:r>
              <a:rPr lang="en-US" altLang="en-US" sz="3200" b="0" smtClean="0">
                <a:solidFill>
                  <a:srgbClr val="FFFF00"/>
                </a:solidFill>
                <a:ea typeface="+mn-ea"/>
              </a:rPr>
              <a:t>evaluation                        (2014-2017)</a:t>
            </a:r>
            <a:endParaRPr lang="en-GB" altLang="en-US" sz="3200" b="0" smtClean="0">
              <a:solidFill>
                <a:srgbClr val="FFFF00"/>
              </a:solidFill>
              <a:ea typeface="+mn-ea"/>
            </a:endParaRPr>
          </a:p>
        </p:txBody>
      </p:sp>
      <p:pic>
        <p:nvPicPr>
          <p:cNvPr id="34819" name="Picture 2" descr="C:\Users\pixx\Desktop\Travail\Actions 2019\03-07-08 EJT Hokkaido\Presentation\H2020 evaluation 2017-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233488"/>
            <a:ext cx="4611688"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descr="C:\Users\pixx\Desktop\Travail\Actions 2019\03-07-08 EJT Hokkaido\Presentation\H2020 evaluation 2017-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277938"/>
            <a:ext cx="4518025"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2232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p:cNvSpPr txBox="1">
            <a:spLocks noChangeArrowheads="1"/>
          </p:cNvSpPr>
          <p:nvPr/>
        </p:nvSpPr>
        <p:spPr bwMode="auto">
          <a:xfrm>
            <a:off x="19050" y="-23813"/>
            <a:ext cx="9017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altLang="en-US" sz="3200" b="0" smtClean="0">
                <a:solidFill>
                  <a:srgbClr val="FFFF00"/>
                </a:solidFill>
                <a:ea typeface="+mn-ea"/>
              </a:rPr>
              <a:t>H2020 Interim </a:t>
            </a:r>
          </a:p>
          <a:p>
            <a:pPr eaLnBrk="1" hangingPunct="1"/>
            <a:r>
              <a:rPr lang="en-US" altLang="en-US" sz="3200" b="0" smtClean="0">
                <a:solidFill>
                  <a:srgbClr val="FFFF00"/>
                </a:solidFill>
                <a:ea typeface="+mn-ea"/>
              </a:rPr>
              <a:t>evaluation                        (2014-2017)</a:t>
            </a:r>
            <a:endParaRPr lang="en-GB" altLang="en-US" sz="3200" b="0" smtClean="0">
              <a:solidFill>
                <a:srgbClr val="FFFF00"/>
              </a:solidFill>
              <a:ea typeface="+mn-ea"/>
            </a:endParaRPr>
          </a:p>
        </p:txBody>
      </p:sp>
      <p:pic>
        <p:nvPicPr>
          <p:cNvPr id="35843" name="Picture 2" descr="C:\Users\pixx\Desktop\Travail\Actions 2019\03-07-08 EJT Hokkaido\Presentation\H2020 evaluation 2017-1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557338"/>
            <a:ext cx="477202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descr="C:\Users\pixx\Desktop\Travail\Actions 2019\03-07-08 EJT Hokkaido\Presentation\H2020 evaluation 2017-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557338"/>
            <a:ext cx="4940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646443"/>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2"/>
          </p:nvPr>
        </p:nvSpPr>
        <p:spPr>
          <a:noFill/>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3A7FAF93-7D92-4851-BB9A-169E11C43B1E}" type="slidenum">
              <a:rPr lang="en-GB" altLang="ja-JP" smtClean="0">
                <a:solidFill>
                  <a:srgbClr val="000000"/>
                </a:solidFill>
                <a:latin typeface="Arial" pitchFamily="34" charset="0"/>
                <a:ea typeface="MS PGothic" pitchFamily="50" charset="-128"/>
              </a:rPr>
              <a:pPr eaLnBrk="1" hangingPunct="1"/>
              <a:t>28</a:t>
            </a:fld>
            <a:endParaRPr lang="en-GB" altLang="ja-JP" smtClean="0">
              <a:solidFill>
                <a:srgbClr val="000000"/>
              </a:solidFill>
              <a:latin typeface="Arial" pitchFamily="34" charset="0"/>
              <a:ea typeface="MS PGothic" pitchFamily="50" charset="-128"/>
            </a:endParaRPr>
          </a:p>
        </p:txBody>
      </p:sp>
      <p:pic>
        <p:nvPicPr>
          <p:cNvPr id="378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75"/>
            <a:ext cx="9144000" cy="699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193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549275"/>
            <a:ext cx="7715250" cy="719138"/>
          </a:xfrm>
          <a:prstGeom prst="rect">
            <a:avLst/>
          </a:prstGeom>
        </p:spPr>
        <p:txBody>
          <a:bodyPr/>
          <a:lstStyle/>
          <a:p>
            <a:pPr eaLnBrk="1" hangingPunct="1">
              <a:defRPr/>
            </a:pPr>
            <a:r>
              <a:rPr lang="en-GB" dirty="0" smtClean="0">
                <a:solidFill>
                  <a:schemeClr val="accent6"/>
                </a:solidFill>
                <a:cs typeface="Arial" panose="020B0604020202020204" pitchFamily="34" charset="0"/>
              </a:rPr>
              <a:t>Budget: €100 billion*</a:t>
            </a:r>
            <a:endParaRPr lang="en-GB" dirty="0">
              <a:solidFill>
                <a:schemeClr val="accent6"/>
              </a:solidFill>
              <a:cs typeface="Arial" panose="020B0604020202020204" pitchFamily="34" charset="0"/>
            </a:endParaRPr>
          </a:p>
        </p:txBody>
      </p:sp>
      <p:sp>
        <p:nvSpPr>
          <p:cNvPr id="3" name="Content Placeholder 2"/>
          <p:cNvSpPr>
            <a:spLocks noGrp="1"/>
          </p:cNvSpPr>
          <p:nvPr>
            <p:ph idx="4294967295"/>
          </p:nvPr>
        </p:nvSpPr>
        <p:spPr>
          <a:xfrm>
            <a:off x="611188" y="1989138"/>
            <a:ext cx="3960812" cy="3921125"/>
          </a:xfrm>
          <a:prstGeom prst="rect">
            <a:avLst/>
          </a:prstGeom>
        </p:spPr>
        <p:txBody>
          <a:bodyPr/>
          <a:lstStyle/>
          <a:p>
            <a:pPr marL="0" indent="0" eaLnBrk="1" hangingPunct="1">
              <a:buFontTx/>
              <a:buNone/>
              <a:defRPr/>
            </a:pPr>
            <a:endParaRPr lang="en-GB" i="0" dirty="0">
              <a:solidFill>
                <a:schemeClr val="accent2">
                  <a:lumMod val="50000"/>
                </a:schemeClr>
              </a:solidFill>
              <a:cs typeface="Arial" panose="020B0604020202020204" pitchFamily="34" charset="0"/>
            </a:endParaRPr>
          </a:p>
          <a:p>
            <a:pPr eaLnBrk="1" hangingPunct="1">
              <a:defRPr/>
            </a:pPr>
            <a:endParaRPr lang="en-GB" i="0" dirty="0">
              <a:solidFill>
                <a:schemeClr val="accent2">
                  <a:lumMod val="50000"/>
                </a:schemeClr>
              </a:solidFill>
              <a:cs typeface="Arial" panose="020B0604020202020204" pitchFamily="34" charset="0"/>
            </a:endParaRPr>
          </a:p>
        </p:txBody>
      </p:sp>
      <p:graphicFrame>
        <p:nvGraphicFramePr>
          <p:cNvPr id="38916" name="Chart 8"/>
          <p:cNvGraphicFramePr>
            <a:graphicFrameLocks/>
          </p:cNvGraphicFramePr>
          <p:nvPr/>
        </p:nvGraphicFramePr>
        <p:xfrm>
          <a:off x="560388" y="985838"/>
          <a:ext cx="8345487" cy="4797425"/>
        </p:xfrm>
        <a:graphic>
          <a:graphicData uri="http://schemas.openxmlformats.org/presentationml/2006/ole">
            <mc:AlternateContent xmlns:mc="http://schemas.openxmlformats.org/markup-compatibility/2006">
              <mc:Choice xmlns:v="urn:schemas-microsoft-com:vml" Requires="v">
                <p:oleObj spid="_x0000_s1026" r:id="rId5" imgW="8346147" imgH="4797968" progId="Excel.Chart.8">
                  <p:embed/>
                </p:oleObj>
              </mc:Choice>
              <mc:Fallback>
                <p:oleObj r:id="rId5" imgW="8346147" imgH="4797968"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388" y="985838"/>
                        <a:ext cx="8345487"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314325" y="5732463"/>
            <a:ext cx="4762500" cy="831850"/>
          </a:xfrm>
          <a:prstGeom prst="rect">
            <a:avLst/>
          </a:prstGeom>
          <a:noFill/>
        </p:spPr>
        <p:txBody>
          <a:bodyPr>
            <a:spAutoFit/>
          </a:bodyPr>
          <a:lstStyle/>
          <a:p>
            <a:pPr marL="357188" indent="-174625">
              <a:defRPr/>
            </a:pPr>
            <a:r>
              <a:rPr lang="en-GB" sz="1600" dirty="0">
                <a:solidFill>
                  <a:srgbClr val="878685">
                    <a:lumMod val="50000"/>
                  </a:srgbClr>
                </a:solidFill>
                <a:ea typeface="+mn-ea"/>
                <a:cs typeface="Arial" pitchFamily="34" charset="0"/>
              </a:rPr>
              <a:t>* </a:t>
            </a:r>
            <a:r>
              <a:rPr lang="en-GB" sz="1600" b="0" dirty="0">
                <a:solidFill>
                  <a:srgbClr val="878685">
                    <a:lumMod val="50000"/>
                  </a:srgbClr>
                </a:solidFill>
                <a:ea typeface="+mn-ea"/>
                <a:cs typeface="Arial" pitchFamily="34" charset="0"/>
              </a:rPr>
              <a:t>This envelope includes EUR 3.5 billion allocated under the InvestEU Fund.</a:t>
            </a:r>
          </a:p>
          <a:p>
            <a:pPr>
              <a:defRPr/>
            </a:pPr>
            <a:endParaRPr lang="en-GB" sz="1600" b="0" dirty="0">
              <a:solidFill>
                <a:srgbClr val="0F5494"/>
              </a:solidFill>
              <a:ea typeface="+mn-ea"/>
              <a:cs typeface="Arial" pitchFamily="34" charset="0"/>
            </a:endParaRPr>
          </a:p>
        </p:txBody>
      </p:sp>
      <p:cxnSp>
        <p:nvCxnSpPr>
          <p:cNvPr id="6" name="Straight Connector 5"/>
          <p:cNvCxnSpPr/>
          <p:nvPr/>
        </p:nvCxnSpPr>
        <p:spPr bwMode="auto">
          <a:xfrm>
            <a:off x="3344863" y="1898650"/>
            <a:ext cx="144462" cy="0"/>
          </a:xfrm>
          <a:prstGeom prst="line">
            <a:avLst/>
          </a:prstGeom>
          <a:noFill/>
          <a:ln w="19050" cap="flat" cmpd="sng" algn="ctr">
            <a:solidFill>
              <a:schemeClr val="bg2">
                <a:lumMod val="65000"/>
              </a:schemeClr>
            </a:solidFill>
            <a:prstDash val="solid"/>
            <a:round/>
            <a:headEnd type="none" w="med" len="med"/>
            <a:tailEnd type="none" w="med" len="med"/>
          </a:ln>
          <a:effectLst/>
        </p:spPr>
      </p:cxnSp>
      <p:cxnSp>
        <p:nvCxnSpPr>
          <p:cNvPr id="38919" name="Elbow Connector 7"/>
          <p:cNvCxnSpPr>
            <a:cxnSpLocks noChangeShapeType="1"/>
          </p:cNvCxnSpPr>
          <p:nvPr/>
        </p:nvCxnSpPr>
        <p:spPr bwMode="auto">
          <a:xfrm rot="5400000" flipH="1" flipV="1">
            <a:off x="575468" y="2240757"/>
            <a:ext cx="360363" cy="12700"/>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1" name="Straight Connector 10"/>
          <p:cNvCxnSpPr/>
          <p:nvPr/>
        </p:nvCxnSpPr>
        <p:spPr bwMode="auto">
          <a:xfrm>
            <a:off x="3344863" y="1898650"/>
            <a:ext cx="0" cy="215900"/>
          </a:xfrm>
          <a:prstGeom prst="line">
            <a:avLst/>
          </a:prstGeom>
          <a:noFill/>
          <a:ln w="19050" cap="flat" cmpd="sng" algn="ctr">
            <a:solidFill>
              <a:schemeClr val="bg2">
                <a:lumMod val="65000"/>
              </a:schemeClr>
            </a:solidFill>
            <a:prstDash val="solid"/>
            <a:round/>
            <a:headEnd type="none" w="med" len="med"/>
            <a:tailEnd type="none" w="med" len="med"/>
          </a:ln>
          <a:effectLst/>
        </p:spPr>
      </p:cxnSp>
      <p:cxnSp>
        <p:nvCxnSpPr>
          <p:cNvPr id="14" name="Straight Connector 13"/>
          <p:cNvCxnSpPr/>
          <p:nvPr/>
        </p:nvCxnSpPr>
        <p:spPr bwMode="auto">
          <a:xfrm>
            <a:off x="2955925" y="1898650"/>
            <a:ext cx="144463" cy="0"/>
          </a:xfrm>
          <a:prstGeom prst="line">
            <a:avLst/>
          </a:prstGeom>
          <a:noFill/>
          <a:ln w="19050" cap="flat" cmpd="sng" algn="ctr">
            <a:solidFill>
              <a:schemeClr val="bg2">
                <a:lumMod val="65000"/>
              </a:schemeClr>
            </a:solidFill>
            <a:prstDash val="solid"/>
            <a:round/>
            <a:headEnd type="none" w="med" len="med"/>
            <a:tailEnd type="none" w="med" len="med"/>
          </a:ln>
          <a:effectLst/>
        </p:spPr>
      </p:cxnSp>
      <p:cxnSp>
        <p:nvCxnSpPr>
          <p:cNvPr id="15" name="Straight Connector 14"/>
          <p:cNvCxnSpPr/>
          <p:nvPr/>
        </p:nvCxnSpPr>
        <p:spPr bwMode="auto">
          <a:xfrm>
            <a:off x="3100388" y="1898650"/>
            <a:ext cx="0" cy="246063"/>
          </a:xfrm>
          <a:prstGeom prst="line">
            <a:avLst/>
          </a:prstGeom>
          <a:noFill/>
          <a:ln w="19050" cap="flat" cmpd="sng" algn="ctr">
            <a:solidFill>
              <a:schemeClr val="bg2">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val="3004682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331788" y="1800225"/>
            <a:ext cx="8480425" cy="3959225"/>
            <a:chOff x="331400" y="1800000"/>
            <a:chExt cx="8481200" cy="3960000"/>
          </a:xfrm>
        </p:grpSpPr>
        <p:pic>
          <p:nvPicPr>
            <p:cNvPr id="24587" name="Picture 17" descr="NISTEP Japanese S&amp;T Indicators 2014, p.143.png"/>
            <p:cNvPicPr>
              <a:picLocks noChangeAspect="1"/>
            </p:cNvPicPr>
            <p:nvPr/>
          </p:nvPicPr>
          <p:blipFill>
            <a:blip r:embed="rId2"/>
            <a:srcRect t="67226" b="10899"/>
            <a:stretch>
              <a:fillRect/>
            </a:stretch>
          </p:blipFill>
          <p:spPr bwMode="auto">
            <a:xfrm>
              <a:off x="331400" y="1800000"/>
              <a:ext cx="8481200" cy="3960000"/>
            </a:xfrm>
            <a:prstGeom prst="rect">
              <a:avLst/>
            </a:prstGeom>
            <a:noFill/>
            <a:ln w="9525">
              <a:noFill/>
              <a:miter lim="800000"/>
              <a:headEnd/>
              <a:tailEnd/>
            </a:ln>
          </p:spPr>
        </p:pic>
        <p:cxnSp>
          <p:nvCxnSpPr>
            <p:cNvPr id="26" name="Straight Arrow Connector 25"/>
            <p:cNvCxnSpPr/>
            <p:nvPr/>
          </p:nvCxnSpPr>
          <p:spPr bwMode="auto">
            <a:xfrm>
              <a:off x="4429124" y="3643314"/>
              <a:ext cx="4071966" cy="1214446"/>
            </a:xfrm>
            <a:prstGeom prst="straightConnector1">
              <a:avLst/>
            </a:prstGeom>
            <a:solidFill>
              <a:schemeClr val="accent1"/>
            </a:solidFill>
            <a:ln w="28575" cap="flat" cmpd="sng" algn="ctr">
              <a:solidFill>
                <a:srgbClr val="FF0000"/>
              </a:solidFill>
              <a:prstDash val="sysDot"/>
              <a:round/>
              <a:headEnd type="none" w="med" len="med"/>
              <a:tailEnd type="arrow"/>
            </a:ln>
            <a:effectLst>
              <a:glow rad="63500">
                <a:schemeClr val="accent1">
                  <a:satMod val="175000"/>
                  <a:alpha val="40000"/>
                </a:schemeClr>
              </a:glow>
            </a:effectLst>
          </p:spPr>
        </p:cxnSp>
        <p:sp>
          <p:nvSpPr>
            <p:cNvPr id="24589" name="Right Arrow 30"/>
            <p:cNvSpPr>
              <a:spLocks noChangeArrowheads="1"/>
            </p:cNvSpPr>
            <p:nvPr/>
          </p:nvSpPr>
          <p:spPr bwMode="auto">
            <a:xfrm rot="-646098">
              <a:off x="1166576" y="3754047"/>
              <a:ext cx="3607388" cy="1357322"/>
            </a:xfrm>
            <a:prstGeom prst="rightArrow">
              <a:avLst>
                <a:gd name="adj1" fmla="val 37870"/>
                <a:gd name="adj2" fmla="val 30539"/>
              </a:avLst>
            </a:prstGeom>
            <a:solidFill>
              <a:srgbClr val="FF0000">
                <a:alpha val="30196"/>
              </a:srgbClr>
            </a:solidFill>
            <a:ln w="9525" algn="ctr">
              <a:noFill/>
              <a:round/>
              <a:headEnd/>
              <a:tailEnd/>
            </a:ln>
          </p:spPr>
          <p:txBody>
            <a:bodyPr/>
            <a:lstStyle/>
            <a:p>
              <a:pPr algn="ctr"/>
              <a:r>
                <a:rPr lang="en-US" altLang="ja-JP" sz="2800" b="0" smtClean="0">
                  <a:solidFill>
                    <a:srgbClr val="FF0000"/>
                  </a:solidFill>
                  <a:latin typeface="Arial" pitchFamily="34" charset="0"/>
                  <a:ea typeface="ＭＳ Ｐゴシック" pitchFamily="50" charset="-128"/>
                </a:rPr>
                <a:t>x 2</a:t>
              </a:r>
              <a:endParaRPr lang="ja-JP" altLang="en-US" sz="2800" b="0" smtClean="0">
                <a:solidFill>
                  <a:srgbClr val="FF0000"/>
                </a:solidFill>
                <a:latin typeface="Arial" pitchFamily="34" charset="0"/>
                <a:ea typeface="ＭＳ Ｐゴシック" pitchFamily="50" charset="-128"/>
              </a:endParaRPr>
            </a:p>
          </p:txBody>
        </p:sp>
      </p:grpSp>
      <p:sp>
        <p:nvSpPr>
          <p:cNvPr id="24579" name="Title 6"/>
          <p:cNvSpPr>
            <a:spLocks noGrp="1"/>
          </p:cNvSpPr>
          <p:nvPr>
            <p:ph type="title"/>
          </p:nvPr>
        </p:nvSpPr>
        <p:spPr/>
        <p:txBody>
          <a:bodyPr/>
          <a:lstStyle/>
          <a:p>
            <a:pPr algn="ctr"/>
            <a:r>
              <a:rPr kumimoji="1" lang="en-US" altLang="ja-JP" smtClean="0"/>
              <a:t>Japan specifics: Results? Not the best…</a:t>
            </a:r>
            <a:endParaRPr kumimoji="1" lang="ja-JP" altLang="en-US" smtClean="0"/>
          </a:p>
        </p:txBody>
      </p:sp>
      <p:grpSp>
        <p:nvGrpSpPr>
          <p:cNvPr id="3" name="Group 26"/>
          <p:cNvGrpSpPr>
            <a:grpSpLocks/>
          </p:cNvGrpSpPr>
          <p:nvPr/>
        </p:nvGrpSpPr>
        <p:grpSpPr bwMode="auto">
          <a:xfrm>
            <a:off x="325438" y="1800225"/>
            <a:ext cx="8493125" cy="3959225"/>
            <a:chOff x="325244" y="1800000"/>
            <a:chExt cx="8493512" cy="3960000"/>
          </a:xfrm>
        </p:grpSpPr>
        <p:pic>
          <p:nvPicPr>
            <p:cNvPr id="24585" name="Picture 19" descr="NISTEP Japanese S&amp;T Indicators 2014, p.143.png"/>
            <p:cNvPicPr>
              <a:picLocks noChangeAspect="1"/>
            </p:cNvPicPr>
            <p:nvPr/>
          </p:nvPicPr>
          <p:blipFill>
            <a:blip r:embed="rId2"/>
            <a:srcRect b="78157"/>
            <a:stretch>
              <a:fillRect/>
            </a:stretch>
          </p:blipFill>
          <p:spPr bwMode="auto">
            <a:xfrm>
              <a:off x="325244" y="1800000"/>
              <a:ext cx="8493512" cy="3960000"/>
            </a:xfrm>
            <a:prstGeom prst="rect">
              <a:avLst/>
            </a:prstGeom>
            <a:noFill/>
            <a:ln w="9525">
              <a:noFill/>
              <a:miter lim="800000"/>
              <a:headEnd/>
              <a:tailEnd/>
            </a:ln>
          </p:spPr>
        </p:pic>
        <p:cxnSp>
          <p:nvCxnSpPr>
            <p:cNvPr id="25" name="Straight Arrow Connector 24"/>
            <p:cNvCxnSpPr/>
            <p:nvPr/>
          </p:nvCxnSpPr>
          <p:spPr bwMode="auto">
            <a:xfrm>
              <a:off x="4429124" y="3071810"/>
              <a:ext cx="4143404" cy="571504"/>
            </a:xfrm>
            <a:prstGeom prst="straightConnector1">
              <a:avLst/>
            </a:prstGeom>
            <a:solidFill>
              <a:schemeClr val="accent1"/>
            </a:solidFill>
            <a:ln w="28575" cap="flat" cmpd="sng" algn="ctr">
              <a:solidFill>
                <a:srgbClr val="FF0000"/>
              </a:solidFill>
              <a:prstDash val="sysDot"/>
              <a:round/>
              <a:headEnd type="none" w="med" len="med"/>
              <a:tailEnd type="arrow"/>
            </a:ln>
            <a:effectLst>
              <a:glow rad="63500">
                <a:schemeClr val="accent1">
                  <a:satMod val="175000"/>
                  <a:alpha val="40000"/>
                </a:schemeClr>
              </a:glow>
            </a:effectLst>
          </p:spPr>
        </p:cxnSp>
      </p:grpSp>
      <p:sp>
        <p:nvSpPr>
          <p:cNvPr id="24581" name="TextBox 34"/>
          <p:cNvSpPr txBox="1">
            <a:spLocks noChangeArrowheads="1"/>
          </p:cNvSpPr>
          <p:nvPr/>
        </p:nvSpPr>
        <p:spPr bwMode="auto">
          <a:xfrm>
            <a:off x="0" y="6215063"/>
            <a:ext cx="9144000" cy="307975"/>
          </a:xfrm>
          <a:prstGeom prst="rect">
            <a:avLst/>
          </a:prstGeom>
          <a:noFill/>
          <a:ln w="9525">
            <a:noFill/>
            <a:miter lim="800000"/>
            <a:headEnd/>
            <a:tailEnd/>
          </a:ln>
        </p:spPr>
        <p:txBody>
          <a:bodyPr>
            <a:spAutoFit/>
          </a:bodyPr>
          <a:lstStyle/>
          <a:p>
            <a:pPr algn="ctr"/>
            <a:r>
              <a:rPr lang="en-GB" altLang="ja-JP" sz="1400" b="0" smtClean="0">
                <a:solidFill>
                  <a:srgbClr val="7F7F7F"/>
                </a:solidFill>
                <a:latin typeface="Arial" pitchFamily="34" charset="0"/>
                <a:ea typeface="ＭＳ Ｐゴシック" pitchFamily="50" charset="-128"/>
              </a:rPr>
              <a:t>NISTEP, Japanese S&amp;T Indicators 2014, p.143</a:t>
            </a:r>
            <a:endParaRPr lang="ja-JP" altLang="en-US" sz="1400" b="0" smtClean="0">
              <a:solidFill>
                <a:srgbClr val="7F7F7F"/>
              </a:solidFill>
              <a:latin typeface="Arial" pitchFamily="34" charset="0"/>
              <a:ea typeface="ＭＳ Ｐゴシック" pitchFamily="50" charset="-128"/>
            </a:endParaRPr>
          </a:p>
        </p:txBody>
      </p:sp>
      <p:sp>
        <p:nvSpPr>
          <p:cNvPr id="15" name="Rounded Rectangle 14"/>
          <p:cNvSpPr>
            <a:spLocks noChangeArrowheads="1"/>
          </p:cNvSpPr>
          <p:nvPr/>
        </p:nvSpPr>
        <p:spPr bwMode="auto">
          <a:xfrm>
            <a:off x="323850" y="4005263"/>
            <a:ext cx="1008063" cy="1368425"/>
          </a:xfrm>
          <a:prstGeom prst="roundRect">
            <a:avLst>
              <a:gd name="adj" fmla="val 16667"/>
            </a:avLst>
          </a:prstGeom>
          <a:solidFill>
            <a:srgbClr val="FF0000">
              <a:alpha val="27843"/>
            </a:srgbClr>
          </a:solidFill>
          <a:ln w="9525" algn="ctr">
            <a:noFill/>
            <a:round/>
            <a:headEnd/>
            <a:tailEnd/>
          </a:ln>
        </p:spPr>
        <p:txBody>
          <a:bodyPr/>
          <a:lstStyle/>
          <a:p>
            <a:pPr algn="ctr"/>
            <a:endParaRPr lang="en-GB" altLang="ja-JP" sz="1800" b="0" smtClean="0">
              <a:solidFill>
                <a:srgbClr val="000000"/>
              </a:solidFill>
              <a:latin typeface="Arial" pitchFamily="34" charset="0"/>
              <a:ea typeface="ＭＳ Ｐゴシック" pitchFamily="50" charset="-128"/>
            </a:endParaRPr>
          </a:p>
        </p:txBody>
      </p:sp>
      <p:sp>
        <p:nvSpPr>
          <p:cNvPr id="16" name="Rounded Rectangle 15"/>
          <p:cNvSpPr>
            <a:spLocks noChangeArrowheads="1"/>
          </p:cNvSpPr>
          <p:nvPr/>
        </p:nvSpPr>
        <p:spPr bwMode="auto">
          <a:xfrm>
            <a:off x="4643438" y="3141663"/>
            <a:ext cx="1008062" cy="1582737"/>
          </a:xfrm>
          <a:prstGeom prst="roundRect">
            <a:avLst>
              <a:gd name="adj" fmla="val 16667"/>
            </a:avLst>
          </a:prstGeom>
          <a:solidFill>
            <a:srgbClr val="FF0000">
              <a:alpha val="27843"/>
            </a:srgbClr>
          </a:solidFill>
          <a:ln w="9525" algn="ctr">
            <a:noFill/>
            <a:round/>
            <a:headEnd/>
            <a:tailEnd/>
          </a:ln>
        </p:spPr>
        <p:txBody>
          <a:bodyPr/>
          <a:lstStyle/>
          <a:p>
            <a:pPr algn="ctr"/>
            <a:endParaRPr lang="en-GB" altLang="ja-JP" sz="1800" b="0" smtClean="0">
              <a:solidFill>
                <a:srgbClr val="000000"/>
              </a:solidFill>
              <a:latin typeface="Arial" pitchFamily="34" charset="0"/>
              <a:ea typeface="ＭＳ Ｐゴシック" pitchFamily="50" charset="-128"/>
            </a:endParaRPr>
          </a:p>
        </p:txBody>
      </p:sp>
      <p:sp>
        <p:nvSpPr>
          <p:cNvPr id="13" name="TextBox 12"/>
          <p:cNvSpPr txBox="1">
            <a:spLocks noChangeArrowheads="1"/>
          </p:cNvSpPr>
          <p:nvPr/>
        </p:nvSpPr>
        <p:spPr bwMode="auto">
          <a:xfrm rot="-1364747">
            <a:off x="-228600" y="3189288"/>
            <a:ext cx="9937750" cy="1568450"/>
          </a:xfrm>
          <a:prstGeom prst="rect">
            <a:avLst/>
          </a:prstGeom>
          <a:solidFill>
            <a:schemeClr val="bg1">
              <a:alpha val="50195"/>
            </a:schemeClr>
          </a:solidFill>
          <a:ln w="9525">
            <a:noFill/>
            <a:miter lim="800000"/>
            <a:headEnd/>
            <a:tailEnd/>
          </a:ln>
        </p:spPr>
        <p:txBody>
          <a:bodyPr>
            <a:spAutoFit/>
          </a:bodyPr>
          <a:lstStyle/>
          <a:p>
            <a:pPr algn="ctr"/>
            <a:r>
              <a:rPr kumimoji="1" lang="ja-JP" altLang="en-US" sz="4800" b="0" smtClean="0">
                <a:solidFill>
                  <a:srgbClr val="FF0000"/>
                </a:solidFill>
                <a:latin typeface="Arial" pitchFamily="34" charset="0"/>
                <a:ea typeface="ＭＳ Ｐゴシック" pitchFamily="50" charset="-128"/>
              </a:rPr>
              <a:t>結果次第の競争社会では</a:t>
            </a:r>
            <a:r>
              <a:rPr kumimoji="1" lang="en-US" altLang="ja-JP" sz="4800" b="0" smtClean="0">
                <a:solidFill>
                  <a:srgbClr val="FF0000"/>
                </a:solidFill>
                <a:latin typeface="Arial" pitchFamily="34" charset="0"/>
                <a:ea typeface="ＭＳ Ｐゴシック" pitchFamily="50" charset="-128"/>
              </a:rPr>
              <a:t/>
            </a:r>
            <a:br>
              <a:rPr kumimoji="1" lang="en-US" altLang="ja-JP" sz="4800" b="0" smtClean="0">
                <a:solidFill>
                  <a:srgbClr val="FF0000"/>
                </a:solidFill>
                <a:latin typeface="Arial" pitchFamily="34" charset="0"/>
                <a:ea typeface="ＭＳ Ｐゴシック" pitchFamily="50" charset="-128"/>
              </a:rPr>
            </a:br>
            <a:r>
              <a:rPr kumimoji="1" lang="ja-JP" altLang="en-US" sz="4800" b="0" smtClean="0">
                <a:solidFill>
                  <a:srgbClr val="FF0000"/>
                </a:solidFill>
                <a:latin typeface="Arial" pitchFamily="34" charset="0"/>
                <a:ea typeface="ＭＳ Ｐゴシック" pitchFamily="50" charset="-128"/>
              </a:rPr>
              <a:t>順位が低くなっている</a:t>
            </a:r>
            <a:endParaRPr kumimoji="1" lang="en-GB" sz="4800" b="0" smtClean="0">
              <a:solidFill>
                <a:srgbClr val="FF0000"/>
              </a:solidFill>
              <a:latin typeface="Arial" pitchFamily="34" charset="0"/>
              <a:ea typeface="+mn-ea"/>
            </a:endParaRPr>
          </a:p>
        </p:txBody>
      </p:sp>
      <p:sp>
        <p:nvSpPr>
          <p:cNvPr id="14" name="TextBox 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fontAlgn="auto">
              <a:spcBef>
                <a:spcPct val="0"/>
              </a:spcBef>
              <a:spcAft>
                <a:spcPts val="0"/>
              </a:spcAft>
              <a:buClrTx/>
              <a:buNone/>
              <a:defRPr/>
            </a:pPr>
            <a:r>
              <a:rPr lang="en-US" altLang="en-US" sz="3200" i="0" kern="0" dirty="0" smtClean="0">
                <a:solidFill>
                  <a:srgbClr val="FFC000"/>
                </a:solidFill>
              </a:rPr>
              <a:t>Why go international with EU grants?</a:t>
            </a:r>
            <a:endParaRPr lang="en-GB" altLang="en-US" sz="3200" i="0" kern="0" dirty="0" smtClean="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ppt_x</p:attrName>
                                        </p:attrNameLst>
                                      </p:cBhvr>
                                      <p:tavLst>
                                        <p:tav tm="0">
                                          <p:val>
                                            <p:strVal val="#ppt_x-.2"/>
                                          </p:val>
                                        </p:tav>
                                        <p:tav tm="100000">
                                          <p:val>
                                            <p:strVal val="#ppt_x"/>
                                          </p:val>
                                        </p:tav>
                                      </p:tavLst>
                                    </p:anim>
                                    <p:anim calcmode="lin" valueType="num">
                                      <p:cBhvr>
                                        <p:cTn id="21"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4825" y="549275"/>
            <a:ext cx="8147050" cy="719138"/>
          </a:xfrm>
          <a:prstGeom prst="rect">
            <a:avLst/>
          </a:prstGeom>
        </p:spPr>
        <p:txBody>
          <a:bodyPr/>
          <a:lstStyle/>
          <a:p>
            <a:pPr marL="0" indent="0" eaLnBrk="1" hangingPunct="1">
              <a:buClr>
                <a:schemeClr val="tx2"/>
              </a:buClr>
              <a:defRPr/>
            </a:pPr>
            <a:r>
              <a:rPr lang="en-GB" dirty="0" smtClean="0">
                <a:solidFill>
                  <a:schemeClr val="accent6"/>
                </a:solidFill>
                <a:cs typeface="Arial" panose="020B0604020202020204" pitchFamily="34" charset="0"/>
              </a:rPr>
              <a:t>Lessons Learned		     Key Novelties</a:t>
            </a:r>
            <a:br>
              <a:rPr lang="en-GB" dirty="0" smtClean="0">
                <a:solidFill>
                  <a:schemeClr val="accent6"/>
                </a:solidFill>
                <a:cs typeface="Arial" panose="020B0604020202020204" pitchFamily="34" charset="0"/>
              </a:rPr>
            </a:br>
            <a:r>
              <a:rPr lang="en-GB" sz="2000" dirty="0" smtClean="0">
                <a:solidFill>
                  <a:schemeClr val="accent6"/>
                </a:solidFill>
                <a:cs typeface="Arial" panose="020B0604020202020204" pitchFamily="34" charset="0"/>
              </a:rPr>
              <a:t>from Horizon 2020 Interim Evaluation	        in Horizon Europe</a:t>
            </a:r>
            <a:endParaRPr lang="en-GB" dirty="0">
              <a:solidFill>
                <a:schemeClr val="accent6"/>
              </a:solidFill>
              <a:cs typeface="Arial" panose="020B0604020202020204" pitchFamily="34" charset="0"/>
            </a:endParaRPr>
          </a:p>
        </p:txBody>
      </p:sp>
      <p:sp>
        <p:nvSpPr>
          <p:cNvPr id="15" name="Rectangle 14"/>
          <p:cNvSpPr/>
          <p:nvPr/>
        </p:nvSpPr>
        <p:spPr>
          <a:xfrm>
            <a:off x="5484813" y="3162300"/>
            <a:ext cx="2974975" cy="264318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solidFill>
                <a:srgbClr val="FFFFFF"/>
              </a:solidFill>
            </a:endParaRPr>
          </a:p>
        </p:txBody>
      </p:sp>
      <p:sp>
        <p:nvSpPr>
          <p:cNvPr id="16" name="Rectangle 15"/>
          <p:cNvSpPr/>
          <p:nvPr/>
        </p:nvSpPr>
        <p:spPr>
          <a:xfrm>
            <a:off x="5473700" y="1422400"/>
            <a:ext cx="2986088" cy="16462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solidFill>
                <a:srgbClr val="FFFFFF"/>
              </a:solidFill>
            </a:endParaRPr>
          </a:p>
        </p:txBody>
      </p:sp>
      <p:cxnSp>
        <p:nvCxnSpPr>
          <p:cNvPr id="39941" name="Curved Connector 17"/>
          <p:cNvCxnSpPr>
            <a:cxnSpLocks noChangeShapeType="1"/>
          </p:cNvCxnSpPr>
          <p:nvPr/>
        </p:nvCxnSpPr>
        <p:spPr bwMode="auto">
          <a:xfrm>
            <a:off x="1547813" y="4154488"/>
            <a:ext cx="1036637" cy="684212"/>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20" name="Rectangle 19"/>
          <p:cNvSpPr/>
          <p:nvPr/>
        </p:nvSpPr>
        <p:spPr>
          <a:xfrm>
            <a:off x="5637213" y="3246438"/>
            <a:ext cx="2663825" cy="854075"/>
          </a:xfrm>
          <a:prstGeom prst="rect">
            <a:avLst/>
          </a:prstGeom>
          <a:solidFill>
            <a:schemeClr val="bg1"/>
          </a:solidFill>
          <a:ln w="317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GB" sz="1500" dirty="0">
                <a:solidFill>
                  <a:srgbClr val="404A52"/>
                </a:solidFill>
              </a:rPr>
              <a:t>Extended association possibilities</a:t>
            </a:r>
          </a:p>
        </p:txBody>
      </p:sp>
      <p:sp>
        <p:nvSpPr>
          <p:cNvPr id="21" name="Rounded Rectangle 20"/>
          <p:cNvSpPr/>
          <p:nvPr/>
        </p:nvSpPr>
        <p:spPr>
          <a:xfrm>
            <a:off x="1195388" y="2392363"/>
            <a:ext cx="3448050" cy="63023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r>
              <a:rPr lang="en-GB" sz="1600" dirty="0">
                <a:solidFill>
                  <a:srgbClr val="878685">
                    <a:lumMod val="50000"/>
                  </a:srgbClr>
                </a:solidFill>
              </a:rPr>
              <a:t>Create more impact through mission-orientation and citizens' involvement</a:t>
            </a:r>
          </a:p>
        </p:txBody>
      </p:sp>
      <p:sp>
        <p:nvSpPr>
          <p:cNvPr id="22" name="Rounded Rectangle 21"/>
          <p:cNvSpPr/>
          <p:nvPr/>
        </p:nvSpPr>
        <p:spPr>
          <a:xfrm>
            <a:off x="1195388" y="1590675"/>
            <a:ext cx="3448050" cy="63023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r>
              <a:rPr lang="en-GB" sz="1600" dirty="0">
                <a:solidFill>
                  <a:srgbClr val="878685">
                    <a:lumMod val="50000"/>
                  </a:srgbClr>
                </a:solidFill>
              </a:rPr>
              <a:t>Support breakthrough innovation</a:t>
            </a:r>
          </a:p>
        </p:txBody>
      </p:sp>
      <p:sp>
        <p:nvSpPr>
          <p:cNvPr id="23" name="Rounded Rectangle 22"/>
          <p:cNvSpPr/>
          <p:nvPr/>
        </p:nvSpPr>
        <p:spPr>
          <a:xfrm>
            <a:off x="1195388" y="3490913"/>
            <a:ext cx="3305175" cy="63023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r>
              <a:rPr lang="en-GB" sz="1600" dirty="0">
                <a:solidFill>
                  <a:srgbClr val="878685">
                    <a:lumMod val="50000"/>
                  </a:srgbClr>
                </a:solidFill>
              </a:rPr>
              <a:t>Strengthen international cooperation</a:t>
            </a:r>
          </a:p>
        </p:txBody>
      </p:sp>
      <p:sp>
        <p:nvSpPr>
          <p:cNvPr id="24" name="Rounded Rectangle 23"/>
          <p:cNvSpPr/>
          <p:nvPr/>
        </p:nvSpPr>
        <p:spPr>
          <a:xfrm>
            <a:off x="1195388" y="4294188"/>
            <a:ext cx="3160712" cy="62865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r>
              <a:rPr lang="en-GB" sz="1600" dirty="0">
                <a:solidFill>
                  <a:srgbClr val="878685">
                    <a:lumMod val="50000"/>
                  </a:srgbClr>
                </a:solidFill>
              </a:rPr>
              <a:t>Reinforce openness</a:t>
            </a:r>
          </a:p>
        </p:txBody>
      </p:sp>
      <p:sp>
        <p:nvSpPr>
          <p:cNvPr id="25" name="Rounded Rectangle 24"/>
          <p:cNvSpPr/>
          <p:nvPr/>
        </p:nvSpPr>
        <p:spPr>
          <a:xfrm>
            <a:off x="1195388" y="5119688"/>
            <a:ext cx="3305175" cy="63023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r>
              <a:rPr lang="en-GB" sz="1600" dirty="0">
                <a:solidFill>
                  <a:srgbClr val="878685">
                    <a:lumMod val="50000"/>
                  </a:srgbClr>
                </a:solidFill>
              </a:rPr>
              <a:t>Rationalise the funding landscape</a:t>
            </a:r>
          </a:p>
        </p:txBody>
      </p:sp>
      <p:sp>
        <p:nvSpPr>
          <p:cNvPr id="26" name="Rectangle 25"/>
          <p:cNvSpPr/>
          <p:nvPr/>
        </p:nvSpPr>
        <p:spPr>
          <a:xfrm>
            <a:off x="5637213" y="1522413"/>
            <a:ext cx="2663825" cy="630237"/>
          </a:xfrm>
          <a:prstGeom prst="rect">
            <a:avLst/>
          </a:prstGeom>
          <a:solidFill>
            <a:schemeClr val="bg1"/>
          </a:solidFill>
          <a:ln w="317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404A52"/>
                </a:solidFill>
              </a:rPr>
              <a:t>European Innovation Council</a:t>
            </a:r>
          </a:p>
        </p:txBody>
      </p:sp>
      <p:sp>
        <p:nvSpPr>
          <p:cNvPr id="27" name="Rectangle 26"/>
          <p:cNvSpPr/>
          <p:nvPr/>
        </p:nvSpPr>
        <p:spPr>
          <a:xfrm>
            <a:off x="5646738" y="2301875"/>
            <a:ext cx="2654300" cy="630238"/>
          </a:xfrm>
          <a:prstGeom prst="rect">
            <a:avLst/>
          </a:prstGeom>
          <a:solidFill>
            <a:schemeClr val="bg1"/>
          </a:solidFill>
          <a:ln w="317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404A52"/>
                </a:solidFill>
              </a:rPr>
              <a:t>R&amp;I Missions</a:t>
            </a:r>
          </a:p>
        </p:txBody>
      </p:sp>
      <p:sp>
        <p:nvSpPr>
          <p:cNvPr id="28" name="Rectangle 27"/>
          <p:cNvSpPr/>
          <p:nvPr/>
        </p:nvSpPr>
        <p:spPr>
          <a:xfrm>
            <a:off x="5637213" y="5027613"/>
            <a:ext cx="2663825" cy="666750"/>
          </a:xfrm>
          <a:prstGeom prst="rect">
            <a:avLst/>
          </a:prstGeom>
          <a:solidFill>
            <a:schemeClr val="bg1"/>
          </a:solidFill>
          <a:ln w="317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404A52"/>
                </a:solidFill>
              </a:rPr>
              <a:t>New approach to Partnerships</a:t>
            </a:r>
          </a:p>
        </p:txBody>
      </p:sp>
      <p:sp>
        <p:nvSpPr>
          <p:cNvPr id="32" name="Rectangle 31"/>
          <p:cNvSpPr/>
          <p:nvPr/>
        </p:nvSpPr>
        <p:spPr>
          <a:xfrm>
            <a:off x="5637213" y="4203700"/>
            <a:ext cx="2663825" cy="728663"/>
          </a:xfrm>
          <a:prstGeom prst="rect">
            <a:avLst/>
          </a:prstGeom>
          <a:solidFill>
            <a:schemeClr val="bg1"/>
          </a:solidFill>
          <a:ln w="317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GB" sz="1600" dirty="0">
                <a:solidFill>
                  <a:srgbClr val="404A52"/>
                </a:solidFill>
              </a:rPr>
              <a:t>Open science policy</a:t>
            </a:r>
          </a:p>
        </p:txBody>
      </p:sp>
      <p:sp>
        <p:nvSpPr>
          <p:cNvPr id="43" name="Right Arrow 42"/>
          <p:cNvSpPr/>
          <p:nvPr/>
        </p:nvSpPr>
        <p:spPr>
          <a:xfrm>
            <a:off x="4716463" y="3689350"/>
            <a:ext cx="431800" cy="225425"/>
          </a:xfrm>
          <a:prstGeom prst="rightArrow">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dirty="0">
              <a:solidFill>
                <a:srgbClr val="FFFFFF"/>
              </a:solidFill>
            </a:endParaRPr>
          </a:p>
        </p:txBody>
      </p:sp>
      <p:sp>
        <p:nvSpPr>
          <p:cNvPr id="47" name="Right Arrow 46"/>
          <p:cNvSpPr/>
          <p:nvPr/>
        </p:nvSpPr>
        <p:spPr>
          <a:xfrm>
            <a:off x="4716463" y="4476750"/>
            <a:ext cx="431800" cy="225425"/>
          </a:xfrm>
          <a:prstGeom prst="rightArrow">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dirty="0">
              <a:solidFill>
                <a:srgbClr val="FFFFFF"/>
              </a:solidFill>
            </a:endParaRPr>
          </a:p>
        </p:txBody>
      </p:sp>
      <p:sp>
        <p:nvSpPr>
          <p:cNvPr id="48" name="Right Arrow 47"/>
          <p:cNvSpPr/>
          <p:nvPr/>
        </p:nvSpPr>
        <p:spPr>
          <a:xfrm>
            <a:off x="4716463" y="5245100"/>
            <a:ext cx="431800" cy="223838"/>
          </a:xfrm>
          <a:prstGeom prst="rightArrow">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dirty="0">
              <a:solidFill>
                <a:srgbClr val="FFFFFF"/>
              </a:solidFill>
            </a:endParaRPr>
          </a:p>
        </p:txBody>
      </p:sp>
      <p:sp>
        <p:nvSpPr>
          <p:cNvPr id="54" name="Right Arrow 53"/>
          <p:cNvSpPr/>
          <p:nvPr/>
        </p:nvSpPr>
        <p:spPr>
          <a:xfrm>
            <a:off x="4716463" y="2595563"/>
            <a:ext cx="431800" cy="225425"/>
          </a:xfrm>
          <a:prstGeom prst="rightArrow">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dirty="0">
              <a:solidFill>
                <a:srgbClr val="FFFFFF"/>
              </a:solidFill>
            </a:endParaRPr>
          </a:p>
        </p:txBody>
      </p:sp>
      <p:sp>
        <p:nvSpPr>
          <p:cNvPr id="55" name="Right Arrow 54"/>
          <p:cNvSpPr/>
          <p:nvPr/>
        </p:nvSpPr>
        <p:spPr>
          <a:xfrm>
            <a:off x="4716463" y="1773238"/>
            <a:ext cx="431800" cy="223837"/>
          </a:xfrm>
          <a:prstGeom prst="rightArrow">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dirty="0">
              <a:solidFill>
                <a:srgbClr val="FFFFFF"/>
              </a:solidFill>
            </a:endParaRPr>
          </a:p>
        </p:txBody>
      </p:sp>
      <p:sp>
        <p:nvSpPr>
          <p:cNvPr id="29" name="Rounded Rectangle 28"/>
          <p:cNvSpPr/>
          <p:nvPr/>
        </p:nvSpPr>
        <p:spPr>
          <a:xfrm rot="5400000">
            <a:off x="7890669" y="1985169"/>
            <a:ext cx="1465263" cy="4921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GB" sz="1600" dirty="0">
              <a:solidFill>
                <a:srgbClr val="0E4194"/>
              </a:solidFill>
            </a:endParaRPr>
          </a:p>
        </p:txBody>
      </p:sp>
      <p:sp>
        <p:nvSpPr>
          <p:cNvPr id="30" name="Rounded Rectangle 29"/>
          <p:cNvSpPr/>
          <p:nvPr/>
        </p:nvSpPr>
        <p:spPr>
          <a:xfrm rot="5400000">
            <a:off x="7714457" y="4314031"/>
            <a:ext cx="1817688" cy="4921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GB" sz="1600" dirty="0">
              <a:solidFill>
                <a:srgbClr val="0E4194"/>
              </a:solidFill>
            </a:endParaRPr>
          </a:p>
        </p:txBody>
      </p:sp>
      <p:pic>
        <p:nvPicPr>
          <p:cNvPr id="31" name="Picture 37" descr="C:\Users\ravetju\AppData\Local\Temp\flash-2.png"/>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335" y="1725165"/>
            <a:ext cx="414927" cy="414927"/>
          </a:xfrm>
          <a:prstGeom prst="rect">
            <a:avLst/>
          </a:prstGeom>
          <a:noFill/>
          <a:ln>
            <a:noFill/>
          </a:ln>
        </p:spPr>
      </p:pic>
      <p:pic>
        <p:nvPicPr>
          <p:cNvPr id="33" name="Picture 31" descr="target-1"/>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5064" y="2489925"/>
            <a:ext cx="487618" cy="48761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9" descr="hand-shake-1"/>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967" y="3537272"/>
            <a:ext cx="567600" cy="5676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C:\Users\ravetju\AppData\Local\Temp\padlock-unlock-1.png"/>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5064" y="4375236"/>
            <a:ext cx="428660" cy="428660"/>
          </a:xfrm>
          <a:prstGeom prst="rect">
            <a:avLst/>
          </a:prstGeom>
          <a:noFill/>
          <a:ln>
            <a:noFill/>
          </a:ln>
        </p:spPr>
      </p:pic>
      <p:pic>
        <p:nvPicPr>
          <p:cNvPr id="40" name="Picture 52" descr="C:\Users\ravetju\AppData\Local\Temp\tick-inside-circle-1.png"/>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5064" y="5198196"/>
            <a:ext cx="472192" cy="472192"/>
          </a:xfrm>
          <a:prstGeom prst="rect">
            <a:avLst/>
          </a:prstGeom>
          <a:noFill/>
          <a:ln>
            <a:noFill/>
          </a:ln>
        </p:spPr>
      </p:pic>
    </p:spTree>
    <p:extLst>
      <p:ext uri="{BB962C8B-B14F-4D97-AF65-F5344CB8AC3E}">
        <p14:creationId xmlns:p14="http://schemas.microsoft.com/office/powerpoint/2010/main" val="4278000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0"/>
            <a:ext cx="9323388"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9" name="タイトル 1"/>
          <p:cNvSpPr>
            <a:spLocks noGrp="1"/>
          </p:cNvSpPr>
          <p:nvPr>
            <p:ph type="title"/>
          </p:nvPr>
        </p:nvSpPr>
        <p:spPr/>
        <p:txBody>
          <a:bodyPr/>
          <a:lstStyle/>
          <a:p>
            <a:endParaRPr kumimoji="1" lang="ja-JP" altLang="en-US" smtClean="0">
              <a:ea typeface="MS PGothic" pitchFamily="50" charset="-128"/>
            </a:endParaRPr>
          </a:p>
        </p:txBody>
      </p:sp>
      <p:sp>
        <p:nvSpPr>
          <p:cNvPr id="45060" name="コンテンツ プレースホルダー 2"/>
          <p:cNvSpPr>
            <a:spLocks noGrp="1"/>
          </p:cNvSpPr>
          <p:nvPr>
            <p:ph idx="1"/>
          </p:nvPr>
        </p:nvSpPr>
        <p:spPr/>
        <p:txBody>
          <a:bodyPr/>
          <a:lstStyle/>
          <a:p>
            <a:endParaRPr kumimoji="1" lang="ja-JP" altLang="en-US" smtClean="0">
              <a:ea typeface="MS PGothic" pitchFamily="50" charset="-128"/>
            </a:endParaRPr>
          </a:p>
        </p:txBody>
      </p:sp>
      <p:sp>
        <p:nvSpPr>
          <p:cNvPr id="45061" name="スライド番号プレースホルダー 3"/>
          <p:cNvSpPr>
            <a:spLocks noGrp="1"/>
          </p:cNvSpPr>
          <p:nvPr>
            <p:ph type="sldNum" sz="quarter" idx="12"/>
          </p:nvPr>
        </p:nvSpPr>
        <p:spPr>
          <a:xfrm>
            <a:off x="6353175" y="6245225"/>
            <a:ext cx="2133600" cy="476250"/>
          </a:xfrm>
          <a:noFill/>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A7398F4F-1024-4246-B6E6-FE71C403E15C}" type="slidenum">
              <a:rPr lang="en-GB" altLang="ja-JP" smtClean="0">
                <a:solidFill>
                  <a:srgbClr val="000000"/>
                </a:solidFill>
                <a:latin typeface="Arial" pitchFamily="34" charset="0"/>
                <a:ea typeface="MS PGothic" pitchFamily="50" charset="-128"/>
              </a:rPr>
              <a:pPr eaLnBrk="1" hangingPunct="1"/>
              <a:t>31</a:t>
            </a:fld>
            <a:endParaRPr lang="en-GB" altLang="ja-JP" smtClean="0">
              <a:solidFill>
                <a:srgbClr val="000000"/>
              </a:solidFill>
              <a:latin typeface="Arial" pitchFamily="34" charset="0"/>
              <a:ea typeface="MS PGothic" pitchFamily="50" charset="-128"/>
            </a:endParaRPr>
          </a:p>
        </p:txBody>
      </p:sp>
      <p:pic>
        <p:nvPicPr>
          <p:cNvPr id="45062" name="Picture 2"/>
          <p:cNvPicPr>
            <a:picLocks noChangeAspect="1" noChangeArrowheads="1"/>
          </p:cNvPicPr>
          <p:nvPr/>
        </p:nvPicPr>
        <p:blipFill>
          <a:blip r:embed="rId3">
            <a:extLst>
              <a:ext uri="{28A0092B-C50C-407E-A947-70E740481C1C}">
                <a14:useLocalDpi xmlns:a14="http://schemas.microsoft.com/office/drawing/2010/main" val="0"/>
              </a:ext>
            </a:extLst>
          </a:blip>
          <a:srcRect l="12848" r="13037"/>
          <a:stretch>
            <a:fillRect/>
          </a:stretch>
        </p:blipFill>
        <p:spPr bwMode="auto">
          <a:xfrm>
            <a:off x="-149225" y="0"/>
            <a:ext cx="90360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338" y="1341438"/>
            <a:ext cx="20478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4" name="Picture 6"/>
          <p:cNvPicPr>
            <a:picLocks noChangeAspect="1" noChangeArrowheads="1"/>
          </p:cNvPicPr>
          <p:nvPr/>
        </p:nvPicPr>
        <p:blipFill>
          <a:blip r:embed="rId5">
            <a:extLst>
              <a:ext uri="{28A0092B-C50C-407E-A947-70E740481C1C}">
                <a14:useLocalDpi xmlns:a14="http://schemas.microsoft.com/office/drawing/2010/main" val="0"/>
              </a:ext>
            </a:extLst>
          </a:blip>
          <a:srcRect l="851" t="13579" b="74622"/>
          <a:stretch>
            <a:fillRect/>
          </a:stretch>
        </p:blipFill>
        <p:spPr bwMode="auto">
          <a:xfrm>
            <a:off x="-149225" y="6035675"/>
            <a:ext cx="9104313" cy="8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5"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0"/>
            <a:ext cx="2879725" cy="29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293688"/>
            <a:ext cx="7089775" cy="79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3175"/>
            <a:ext cx="3649662"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8"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50" y="295275"/>
            <a:ext cx="5789613" cy="24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9" name="Rectangle 1"/>
          <p:cNvSpPr>
            <a:spLocks noChangeArrowheads="1"/>
          </p:cNvSpPr>
          <p:nvPr/>
        </p:nvSpPr>
        <p:spPr bwMode="auto">
          <a:xfrm>
            <a:off x="442913" y="541338"/>
            <a:ext cx="8532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800" b="0" smtClean="0">
                <a:solidFill>
                  <a:srgbClr val="FFFFFF"/>
                </a:solidFill>
                <a:latin typeface="EC Square Sans Cond Pro Medium" pitchFamily="34" charset="0"/>
                <a:ea typeface="+mn-ea"/>
                <a:cs typeface="Arial" pitchFamily="34" charset="0"/>
              </a:rPr>
              <a:t>Participant Portal, Japan page :</a:t>
            </a:r>
          </a:p>
        </p:txBody>
      </p:sp>
      <p:sp>
        <p:nvSpPr>
          <p:cNvPr id="3" name="Rectangle 2"/>
          <p:cNvSpPr/>
          <p:nvPr/>
        </p:nvSpPr>
        <p:spPr>
          <a:xfrm>
            <a:off x="463550" y="790575"/>
            <a:ext cx="10229850" cy="369888"/>
          </a:xfrm>
          <a:prstGeom prst="rect">
            <a:avLst/>
          </a:prstGeom>
        </p:spPr>
        <p:txBody>
          <a:bodyPr>
            <a:spAutoFit/>
          </a:bodyPr>
          <a:lstStyle/>
          <a:p>
            <a:pPr>
              <a:defRPr/>
            </a:pPr>
            <a:r>
              <a:rPr lang="en-GB" sz="1800" b="0" dirty="0">
                <a:solidFill>
                  <a:srgbClr val="000000">
                    <a:lumMod val="65000"/>
                    <a:lumOff val="35000"/>
                  </a:srgbClr>
                </a:solidFill>
                <a:latin typeface="EC Square Sans Cond Pro Medium" panose="020B0606000000020004" pitchFamily="34" charset="0"/>
                <a:ea typeface="+mn-ea"/>
                <a:cs typeface="Arial" pitchFamily="34" charset="0"/>
                <a:hlinkClick r:id="rId8"/>
              </a:rPr>
              <a:t>http://ec.europa.eu/research/participants/data/ref/h2020/other/hi/h2020_localsupp_japan_en.pdf</a:t>
            </a:r>
            <a:r>
              <a:rPr lang="en-GB" sz="1800" b="0" dirty="0">
                <a:solidFill>
                  <a:srgbClr val="000000">
                    <a:lumMod val="65000"/>
                    <a:lumOff val="35000"/>
                  </a:srgbClr>
                </a:solidFill>
                <a:latin typeface="EC Square Sans Cond Pro Medium" panose="020B0606000000020004" pitchFamily="34" charset="0"/>
                <a:ea typeface="+mn-ea"/>
                <a:cs typeface="Arial" pitchFamily="34" charset="0"/>
              </a:rPr>
              <a:t> </a:t>
            </a:r>
          </a:p>
        </p:txBody>
      </p:sp>
      <p:pic>
        <p:nvPicPr>
          <p:cNvPr id="4507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9013" y="19050"/>
            <a:ext cx="31051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2"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5600" y="2700338"/>
            <a:ext cx="18954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3" name="Picture 10"/>
          <p:cNvPicPr>
            <a:picLocks noChangeAspect="1" noChangeArrowheads="1"/>
          </p:cNvPicPr>
          <p:nvPr/>
        </p:nvPicPr>
        <p:blipFill>
          <a:blip r:embed="rId11">
            <a:extLst>
              <a:ext uri="{28A0092B-C50C-407E-A947-70E740481C1C}">
                <a14:useLocalDpi xmlns:a14="http://schemas.microsoft.com/office/drawing/2010/main" val="0"/>
              </a:ext>
            </a:extLst>
          </a:blip>
          <a:srcRect l="1849"/>
          <a:stretch>
            <a:fillRect/>
          </a:stretch>
        </p:blipFill>
        <p:spPr bwMode="auto">
          <a:xfrm>
            <a:off x="5522913" y="2781300"/>
            <a:ext cx="3340100" cy="96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4"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2913" y="4005263"/>
            <a:ext cx="3340100" cy="263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5"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9338" y="2781300"/>
            <a:ext cx="1431925" cy="96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149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a:xfrm>
            <a:off x="0" y="476672"/>
            <a:ext cx="9144000" cy="798091"/>
          </a:xfrm>
        </p:spPr>
        <p:txBody>
          <a:bodyPr/>
          <a:lstStyle/>
          <a:p>
            <a:pPr algn="ctr"/>
            <a:r>
              <a:rPr kumimoji="1" lang="en-GB" altLang="ja-JP" dirty="0" smtClean="0"/>
              <a:t>Japan lack of internationalisation: research cooperation</a:t>
            </a:r>
          </a:p>
        </p:txBody>
      </p:sp>
      <p:grpSp>
        <p:nvGrpSpPr>
          <p:cNvPr id="2" name="Group 10"/>
          <p:cNvGrpSpPr>
            <a:grpSpLocks/>
          </p:cNvGrpSpPr>
          <p:nvPr/>
        </p:nvGrpSpPr>
        <p:grpSpPr bwMode="auto">
          <a:xfrm>
            <a:off x="0" y="1289050"/>
            <a:ext cx="9144000" cy="4395788"/>
            <a:chOff x="0" y="1288882"/>
            <a:chExt cx="9144000" cy="4395439"/>
          </a:xfrm>
        </p:grpSpPr>
        <p:pic>
          <p:nvPicPr>
            <p:cNvPr id="25608" name="Picture 2"/>
            <p:cNvPicPr>
              <a:picLocks noChangeAspect="1" noChangeArrowheads="1"/>
            </p:cNvPicPr>
            <p:nvPr/>
          </p:nvPicPr>
          <p:blipFill>
            <a:blip r:embed="rId3"/>
            <a:srcRect/>
            <a:stretch>
              <a:fillRect/>
            </a:stretch>
          </p:blipFill>
          <p:spPr bwMode="auto">
            <a:xfrm>
              <a:off x="0" y="1288882"/>
              <a:ext cx="9144000" cy="4395439"/>
            </a:xfrm>
            <a:prstGeom prst="rect">
              <a:avLst/>
            </a:prstGeom>
            <a:noFill/>
            <a:ln w="9525">
              <a:noFill/>
              <a:miter lim="800000"/>
              <a:headEnd/>
              <a:tailEnd/>
            </a:ln>
          </p:spPr>
        </p:pic>
        <p:sp>
          <p:nvSpPr>
            <p:cNvPr id="25609" name="TextBox 8"/>
            <p:cNvSpPr txBox="1">
              <a:spLocks noChangeArrowheads="1"/>
            </p:cNvSpPr>
            <p:nvPr/>
          </p:nvSpPr>
          <p:spPr bwMode="auto">
            <a:xfrm>
              <a:off x="7265963" y="2194560"/>
              <a:ext cx="1132449" cy="307777"/>
            </a:xfrm>
            <a:prstGeom prst="rect">
              <a:avLst/>
            </a:prstGeom>
            <a:noFill/>
            <a:ln w="9525">
              <a:noFill/>
              <a:miter lim="800000"/>
              <a:headEnd/>
              <a:tailEnd/>
            </a:ln>
          </p:spPr>
          <p:txBody>
            <a:bodyPr>
              <a:spAutoFit/>
            </a:bodyPr>
            <a:lstStyle/>
            <a:p>
              <a:pPr algn="ctr"/>
              <a:r>
                <a:rPr lang="en-GB" altLang="ja-JP" sz="1400" smtClean="0">
                  <a:solidFill>
                    <a:srgbClr val="000000"/>
                  </a:solidFill>
                  <a:latin typeface="Arial" pitchFamily="34" charset="0"/>
                  <a:ea typeface="ＭＳ Ｐゴシック" pitchFamily="50" charset="-128"/>
                </a:rPr>
                <a:t>(</a:t>
              </a:r>
              <a:r>
                <a:rPr lang="en-GB" altLang="ja-JP" sz="1400" smtClean="0">
                  <a:solidFill>
                    <a:srgbClr val="000000"/>
                  </a:solidFill>
                  <a:latin typeface="Arial" pitchFamily="34" charset="0"/>
                  <a:ea typeface="ＭＳ Ｐゴシック" pitchFamily="50" charset="-128"/>
                  <a:hlinkClick r:id="rId4"/>
                </a:rPr>
                <a:t>OECD</a:t>
              </a:r>
              <a:r>
                <a:rPr lang="en-GB" altLang="ja-JP" sz="1400" smtClean="0">
                  <a:solidFill>
                    <a:srgbClr val="000000"/>
                  </a:solidFill>
                  <a:latin typeface="Arial" pitchFamily="34" charset="0"/>
                  <a:ea typeface="ＭＳ Ｐゴシック" pitchFamily="50" charset="-128"/>
                </a:rPr>
                <a:t>)</a:t>
              </a:r>
            </a:p>
          </p:txBody>
        </p:sp>
      </p:grpSp>
      <p:cxnSp>
        <p:nvCxnSpPr>
          <p:cNvPr id="8" name="Straight Connector 7"/>
          <p:cNvCxnSpPr>
            <a:cxnSpLocks noChangeShapeType="1"/>
          </p:cNvCxnSpPr>
          <p:nvPr/>
        </p:nvCxnSpPr>
        <p:spPr bwMode="auto">
          <a:xfrm>
            <a:off x="285750" y="3786188"/>
            <a:ext cx="6330950" cy="0"/>
          </a:xfrm>
          <a:prstGeom prst="line">
            <a:avLst/>
          </a:prstGeom>
          <a:noFill/>
          <a:ln w="38100" algn="ctr">
            <a:solidFill>
              <a:schemeClr val="accent2"/>
            </a:solidFill>
            <a:prstDash val="sysDot"/>
            <a:round/>
            <a:headEnd/>
            <a:tailEnd/>
          </a:ln>
        </p:spPr>
      </p:cxnSp>
      <p:cxnSp>
        <p:nvCxnSpPr>
          <p:cNvPr id="13" name="Straight Connector 12"/>
          <p:cNvCxnSpPr>
            <a:cxnSpLocks noChangeShapeType="1"/>
          </p:cNvCxnSpPr>
          <p:nvPr/>
        </p:nvCxnSpPr>
        <p:spPr bwMode="auto">
          <a:xfrm>
            <a:off x="214313" y="2571750"/>
            <a:ext cx="2428875" cy="0"/>
          </a:xfrm>
          <a:prstGeom prst="line">
            <a:avLst/>
          </a:prstGeom>
          <a:noFill/>
          <a:ln w="38100" algn="ctr">
            <a:solidFill>
              <a:srgbClr val="FF0000"/>
            </a:solidFill>
            <a:prstDash val="sysDot"/>
            <a:round/>
            <a:headEnd/>
            <a:tailEnd/>
          </a:ln>
        </p:spPr>
      </p:cxnSp>
      <p:sp>
        <p:nvSpPr>
          <p:cNvPr id="15" name="TextBox 14"/>
          <p:cNvSpPr txBox="1">
            <a:spLocks noChangeArrowheads="1"/>
          </p:cNvSpPr>
          <p:nvPr/>
        </p:nvSpPr>
        <p:spPr bwMode="auto">
          <a:xfrm>
            <a:off x="357188" y="2214563"/>
            <a:ext cx="2571750" cy="338137"/>
          </a:xfrm>
          <a:prstGeom prst="rect">
            <a:avLst/>
          </a:prstGeom>
          <a:noFill/>
          <a:ln w="9525">
            <a:noFill/>
            <a:miter lim="800000"/>
            <a:headEnd/>
            <a:tailEnd/>
          </a:ln>
        </p:spPr>
        <p:txBody>
          <a:bodyPr>
            <a:spAutoFit/>
          </a:bodyPr>
          <a:lstStyle/>
          <a:p>
            <a:pPr algn="ctr"/>
            <a:r>
              <a:rPr lang="en-GB" altLang="ja-JP" sz="1600" b="0" smtClean="0">
                <a:solidFill>
                  <a:srgbClr val="FF0000"/>
                </a:solidFill>
                <a:latin typeface="Arial" pitchFamily="34" charset="0"/>
                <a:ea typeface="ＭＳ Ｐゴシック" pitchFamily="50" charset="-128"/>
              </a:rPr>
              <a:t>Europe</a:t>
            </a:r>
          </a:p>
        </p:txBody>
      </p:sp>
      <p:sp>
        <p:nvSpPr>
          <p:cNvPr id="16" name="TextBox 15"/>
          <p:cNvSpPr txBox="1">
            <a:spLocks noChangeArrowheads="1"/>
          </p:cNvSpPr>
          <p:nvPr/>
        </p:nvSpPr>
        <p:spPr bwMode="auto">
          <a:xfrm>
            <a:off x="6143625" y="3500438"/>
            <a:ext cx="1357313" cy="338137"/>
          </a:xfrm>
          <a:prstGeom prst="rect">
            <a:avLst/>
          </a:prstGeom>
          <a:noFill/>
          <a:ln w="9525">
            <a:noFill/>
            <a:miter lim="800000"/>
            <a:headEnd/>
            <a:tailEnd/>
          </a:ln>
        </p:spPr>
        <p:txBody>
          <a:bodyPr>
            <a:spAutoFit/>
          </a:bodyPr>
          <a:lstStyle/>
          <a:p>
            <a:pPr algn="ctr"/>
            <a:r>
              <a:rPr lang="en-GB" altLang="ja-JP" sz="1600" b="0" smtClean="0">
                <a:solidFill>
                  <a:srgbClr val="333399"/>
                </a:solidFill>
                <a:latin typeface="Arial" pitchFamily="34" charset="0"/>
                <a:ea typeface="ＭＳ Ｐゴシック" pitchFamily="50" charset="-128"/>
              </a:rPr>
              <a:t>Japan</a:t>
            </a:r>
          </a:p>
        </p:txBody>
      </p:sp>
      <p:sp>
        <p:nvSpPr>
          <p:cNvPr id="10" name="TextBox 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fontAlgn="auto">
              <a:spcBef>
                <a:spcPct val="0"/>
              </a:spcBef>
              <a:spcAft>
                <a:spcPts val="0"/>
              </a:spcAft>
              <a:buClrTx/>
              <a:buNone/>
              <a:defRPr/>
            </a:pPr>
            <a:r>
              <a:rPr lang="en-US" altLang="en-US" sz="3200" i="0" kern="0" dirty="0" smtClean="0">
                <a:solidFill>
                  <a:srgbClr val="FFC000"/>
                </a:solidFill>
              </a:rPr>
              <a:t>Why go international with EU grants?</a:t>
            </a:r>
            <a:endParaRPr lang="en-GB" altLang="en-US" sz="3200" i="0" kern="0" dirty="0" smtClean="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12"/>
          <p:cNvSpPr txBox="1">
            <a:spLocks noChangeArrowheads="1"/>
          </p:cNvSpPr>
          <p:nvPr/>
        </p:nvSpPr>
        <p:spPr bwMode="auto">
          <a:xfrm>
            <a:off x="801688" y="6165850"/>
            <a:ext cx="5715000" cy="307975"/>
          </a:xfrm>
          <a:prstGeom prst="rect">
            <a:avLst/>
          </a:prstGeom>
          <a:noFill/>
          <a:ln w="9525">
            <a:noFill/>
            <a:miter lim="800000"/>
            <a:headEnd/>
            <a:tailEnd/>
          </a:ln>
        </p:spPr>
        <p:txBody>
          <a:bodyPr>
            <a:spAutoFit/>
          </a:bodyPr>
          <a:lstStyle/>
          <a:p>
            <a:pPr algn="ctr"/>
            <a:r>
              <a:rPr lang="en-US" altLang="ja-JP" sz="1400" b="0" smtClean="0">
                <a:solidFill>
                  <a:srgbClr val="7F7F7F"/>
                </a:solidFill>
                <a:latin typeface="Arial" pitchFamily="34" charset="0"/>
                <a:ea typeface="ＭＳ Ｐゴシック" pitchFamily="50" charset="-128"/>
              </a:rPr>
              <a:t>MEXT: Statistics for researchers mobility, March 2015 (data -&gt;2013)</a:t>
            </a:r>
            <a:endParaRPr lang="ja-JP" altLang="en-US" sz="1400" b="0" smtClean="0">
              <a:solidFill>
                <a:srgbClr val="7F7F7F"/>
              </a:solidFill>
              <a:latin typeface="Arial" pitchFamily="34" charset="0"/>
              <a:ea typeface="ＭＳ Ｐゴシック" pitchFamily="50" charset="-128"/>
            </a:endParaRPr>
          </a:p>
        </p:txBody>
      </p:sp>
      <p:pic>
        <p:nvPicPr>
          <p:cNvPr id="26628" name="Picture 2"/>
          <p:cNvPicPr>
            <a:picLocks noChangeAspect="1" noChangeArrowheads="1"/>
          </p:cNvPicPr>
          <p:nvPr/>
        </p:nvPicPr>
        <p:blipFill>
          <a:blip r:embed="rId3"/>
          <a:srcRect/>
          <a:stretch>
            <a:fillRect/>
          </a:stretch>
        </p:blipFill>
        <p:spPr bwMode="auto">
          <a:xfrm>
            <a:off x="395288" y="1125538"/>
            <a:ext cx="8178800" cy="5040312"/>
          </a:xfrm>
          <a:prstGeom prst="rect">
            <a:avLst/>
          </a:prstGeom>
          <a:noFill/>
          <a:ln w="9525">
            <a:noFill/>
            <a:miter lim="800000"/>
            <a:headEnd/>
            <a:tailEnd/>
          </a:ln>
        </p:spPr>
      </p:pic>
      <p:sp>
        <p:nvSpPr>
          <p:cNvPr id="17" name="Right Arrow 16"/>
          <p:cNvSpPr>
            <a:spLocks noChangeArrowheads="1"/>
          </p:cNvSpPr>
          <p:nvPr/>
        </p:nvSpPr>
        <p:spPr bwMode="auto">
          <a:xfrm rot="338655">
            <a:off x="3797300" y="2152650"/>
            <a:ext cx="4824413" cy="576263"/>
          </a:xfrm>
          <a:prstGeom prst="rightArrow">
            <a:avLst>
              <a:gd name="adj1" fmla="val 50000"/>
              <a:gd name="adj2" fmla="val 49999"/>
            </a:avLst>
          </a:prstGeom>
          <a:solidFill>
            <a:srgbClr val="FF0000">
              <a:alpha val="25098"/>
            </a:srgbClr>
          </a:solidFill>
          <a:ln w="9525" algn="ctr">
            <a:noFill/>
            <a:round/>
            <a:headEnd/>
            <a:tailEnd/>
          </a:ln>
        </p:spPr>
        <p:txBody>
          <a:bodyPr/>
          <a:lstStyle/>
          <a:p>
            <a:pPr algn="ctr"/>
            <a:endParaRPr lang="en-GB" altLang="ja-JP" sz="1800" b="0" smtClean="0">
              <a:solidFill>
                <a:srgbClr val="000000"/>
              </a:solidFill>
              <a:latin typeface="Arial" pitchFamily="34" charset="0"/>
              <a:ea typeface="ＭＳ Ｐゴシック" pitchFamily="50" charset="-128"/>
            </a:endParaRPr>
          </a:p>
        </p:txBody>
      </p:sp>
      <p:sp>
        <p:nvSpPr>
          <p:cNvPr id="18" name="Right Arrow 17"/>
          <p:cNvSpPr>
            <a:spLocks noChangeArrowheads="1"/>
          </p:cNvSpPr>
          <p:nvPr/>
        </p:nvSpPr>
        <p:spPr bwMode="auto">
          <a:xfrm rot="730004">
            <a:off x="3498850" y="4146550"/>
            <a:ext cx="4824413" cy="576263"/>
          </a:xfrm>
          <a:prstGeom prst="rightArrow">
            <a:avLst>
              <a:gd name="adj1" fmla="val 50000"/>
              <a:gd name="adj2" fmla="val 49999"/>
            </a:avLst>
          </a:prstGeom>
          <a:solidFill>
            <a:srgbClr val="002060">
              <a:alpha val="25098"/>
            </a:srgbClr>
          </a:solidFill>
          <a:ln w="9525" algn="ctr">
            <a:noFill/>
            <a:round/>
            <a:headEnd/>
            <a:tailEnd/>
          </a:ln>
        </p:spPr>
        <p:txBody>
          <a:bodyPr/>
          <a:lstStyle/>
          <a:p>
            <a:pPr algn="ctr"/>
            <a:endParaRPr lang="en-GB" altLang="ja-JP" sz="1800" b="0" smtClean="0">
              <a:solidFill>
                <a:srgbClr val="000000"/>
              </a:solidFill>
              <a:latin typeface="Arial" pitchFamily="34" charset="0"/>
              <a:ea typeface="ＭＳ Ｐゴシック" pitchFamily="50" charset="-128"/>
            </a:endParaRPr>
          </a:p>
        </p:txBody>
      </p:sp>
      <p:sp>
        <p:nvSpPr>
          <p:cNvPr id="26631" name="TextBox 7"/>
          <p:cNvSpPr txBox="1">
            <a:spLocks noChangeArrowheads="1"/>
          </p:cNvSpPr>
          <p:nvPr/>
        </p:nvSpPr>
        <p:spPr bwMode="auto">
          <a:xfrm>
            <a:off x="4140200" y="3213100"/>
            <a:ext cx="3744913" cy="369888"/>
          </a:xfrm>
          <a:prstGeom prst="rect">
            <a:avLst/>
          </a:prstGeom>
          <a:noFill/>
          <a:ln w="9525">
            <a:noFill/>
            <a:miter lim="800000"/>
            <a:headEnd/>
            <a:tailEnd/>
          </a:ln>
        </p:spPr>
        <p:txBody>
          <a:bodyPr>
            <a:spAutoFit/>
          </a:bodyPr>
          <a:lstStyle/>
          <a:p>
            <a:pPr algn="ctr"/>
            <a:r>
              <a:rPr kumimoji="1" lang="en-GB" altLang="ja-JP" sz="1800" smtClean="0">
                <a:solidFill>
                  <a:srgbClr val="000000"/>
                </a:solidFill>
                <a:latin typeface="Arial" pitchFamily="34" charset="0"/>
                <a:ea typeface="ＭＳ Ｐゴシック" pitchFamily="50" charset="-128"/>
              </a:rPr>
              <a:t>Research stays &gt;1 month</a:t>
            </a:r>
          </a:p>
        </p:txBody>
      </p:sp>
      <p:sp>
        <p:nvSpPr>
          <p:cNvPr id="9" name="Title 6"/>
          <p:cNvSpPr>
            <a:spLocks noGrp="1"/>
          </p:cNvSpPr>
          <p:nvPr>
            <p:ph type="title"/>
          </p:nvPr>
        </p:nvSpPr>
        <p:spPr>
          <a:xfrm>
            <a:off x="0" y="476672"/>
            <a:ext cx="9144000" cy="798091"/>
          </a:xfrm>
        </p:spPr>
        <p:txBody>
          <a:bodyPr/>
          <a:lstStyle/>
          <a:p>
            <a:pPr algn="ctr"/>
            <a:r>
              <a:rPr kumimoji="1" lang="en-GB" altLang="ja-JP" dirty="0" smtClean="0"/>
              <a:t>Japan lack of internationalisation: researcher mobility</a:t>
            </a:r>
          </a:p>
        </p:txBody>
      </p:sp>
      <p:sp>
        <p:nvSpPr>
          <p:cNvPr id="10" name="TextBox 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fontAlgn="auto">
              <a:spcBef>
                <a:spcPct val="0"/>
              </a:spcBef>
              <a:spcAft>
                <a:spcPts val="0"/>
              </a:spcAft>
              <a:buClrTx/>
              <a:buNone/>
              <a:defRPr/>
            </a:pPr>
            <a:r>
              <a:rPr lang="en-US" altLang="en-US" sz="3200" i="0" kern="0" dirty="0" smtClean="0">
                <a:solidFill>
                  <a:srgbClr val="FFC000"/>
                </a:solidFill>
              </a:rPr>
              <a:t>Why go international with EU grants?</a:t>
            </a:r>
            <a:endParaRPr lang="en-GB" altLang="en-US" sz="3200" i="0" kern="0" dirty="0" smtClean="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548680"/>
            <a:ext cx="9144000" cy="594320"/>
          </a:xfrm>
        </p:spPr>
        <p:txBody>
          <a:bodyPr/>
          <a:lstStyle/>
          <a:p>
            <a:pPr algn="ctr"/>
            <a:r>
              <a:rPr kumimoji="1" lang="en-US" altLang="ja-JP" sz="2800" dirty="0" err="1" smtClean="0"/>
              <a:t>Internationalisation</a:t>
            </a:r>
            <a:r>
              <a:rPr kumimoji="1" lang="en-US" altLang="ja-JP" sz="2800" dirty="0" smtClean="0"/>
              <a:t> = better research in the EU</a:t>
            </a:r>
            <a:endParaRPr kumimoji="1" lang="ja-JP" altLang="en-US" sz="2800" smtClean="0"/>
          </a:p>
        </p:txBody>
      </p:sp>
      <p:pic>
        <p:nvPicPr>
          <p:cNvPr id="27651" name="Picture 7"/>
          <p:cNvPicPr>
            <a:picLocks noChangeAspect="1"/>
          </p:cNvPicPr>
          <p:nvPr/>
        </p:nvPicPr>
        <p:blipFill>
          <a:blip r:embed="rId2"/>
          <a:srcRect l="15421" t="14500" r="15926" b="7426"/>
          <a:stretch>
            <a:fillRect/>
          </a:stretch>
        </p:blipFill>
        <p:spPr bwMode="auto">
          <a:xfrm>
            <a:off x="973138" y="1143000"/>
            <a:ext cx="7197725" cy="5400675"/>
          </a:xfrm>
          <a:prstGeom prst="rect">
            <a:avLst/>
          </a:prstGeom>
          <a:noFill/>
          <a:ln w="9525">
            <a:noFill/>
            <a:miter lim="800000"/>
            <a:headEnd/>
            <a:tailEnd/>
          </a:ln>
        </p:spPr>
      </p:pic>
      <p:sp>
        <p:nvSpPr>
          <p:cNvPr id="9" name="Oval 8"/>
          <p:cNvSpPr>
            <a:spLocks noChangeArrowheads="1"/>
          </p:cNvSpPr>
          <p:nvPr/>
        </p:nvSpPr>
        <p:spPr bwMode="auto">
          <a:xfrm rot="-2497450">
            <a:off x="4049713" y="2501900"/>
            <a:ext cx="2428875" cy="1285875"/>
          </a:xfrm>
          <a:prstGeom prst="ellipse">
            <a:avLst/>
          </a:prstGeom>
          <a:noFill/>
          <a:ln w="38100" algn="ctr">
            <a:solidFill>
              <a:srgbClr val="FF0000"/>
            </a:solidFill>
            <a:prstDash val="sysDot"/>
            <a:round/>
            <a:headEnd/>
            <a:tailEnd/>
          </a:ln>
        </p:spPr>
        <p:txBody>
          <a:bodyPr/>
          <a:lstStyle/>
          <a:p>
            <a:pPr algn="ctr"/>
            <a:endParaRPr lang="ja-JP" altLang="en-US" sz="1800" b="0" smtClean="0">
              <a:solidFill>
                <a:srgbClr val="000000"/>
              </a:solidFill>
              <a:latin typeface="Arial" pitchFamily="34" charset="0"/>
              <a:ea typeface="ＭＳ Ｐゴシック" pitchFamily="50" charset="-128"/>
            </a:endParaRPr>
          </a:p>
        </p:txBody>
      </p:sp>
      <p:cxnSp>
        <p:nvCxnSpPr>
          <p:cNvPr id="11" name="Straight Connector 10"/>
          <p:cNvCxnSpPr>
            <a:cxnSpLocks noChangeShapeType="1"/>
          </p:cNvCxnSpPr>
          <p:nvPr/>
        </p:nvCxnSpPr>
        <p:spPr bwMode="auto">
          <a:xfrm rot="5400000" flipH="1" flipV="1">
            <a:off x="4500562" y="4857751"/>
            <a:ext cx="2428875" cy="0"/>
          </a:xfrm>
          <a:prstGeom prst="line">
            <a:avLst/>
          </a:prstGeom>
          <a:noFill/>
          <a:ln w="38100" algn="ctr">
            <a:solidFill>
              <a:srgbClr val="FF0000"/>
            </a:solidFill>
            <a:prstDash val="sysDot"/>
            <a:round/>
            <a:headEnd/>
            <a:tailEnd/>
          </a:ln>
        </p:spPr>
      </p:cxnSp>
      <p:cxnSp>
        <p:nvCxnSpPr>
          <p:cNvPr id="16" name="Straight Connector 15"/>
          <p:cNvCxnSpPr>
            <a:cxnSpLocks noChangeShapeType="1"/>
            <a:stCxn id="9" idx="0"/>
          </p:cNvCxnSpPr>
          <p:nvPr/>
        </p:nvCxnSpPr>
        <p:spPr bwMode="auto">
          <a:xfrm rot="16200000" flipV="1">
            <a:off x="3194050" y="1020763"/>
            <a:ext cx="20637" cy="3265488"/>
          </a:xfrm>
          <a:prstGeom prst="line">
            <a:avLst/>
          </a:prstGeom>
          <a:noFill/>
          <a:ln w="38100" algn="ctr">
            <a:solidFill>
              <a:srgbClr val="FF0000"/>
            </a:solidFill>
            <a:prstDash val="sysDot"/>
            <a:round/>
            <a:headEnd/>
            <a:tailEnd/>
          </a:ln>
        </p:spPr>
      </p:cxnSp>
      <p:sp>
        <p:nvSpPr>
          <p:cNvPr id="19" name="Oval 18"/>
          <p:cNvSpPr>
            <a:spLocks noChangeArrowheads="1"/>
          </p:cNvSpPr>
          <p:nvPr/>
        </p:nvSpPr>
        <p:spPr bwMode="auto">
          <a:xfrm rot="-2497450">
            <a:off x="3060700" y="4284663"/>
            <a:ext cx="504825" cy="431800"/>
          </a:xfrm>
          <a:prstGeom prst="ellipse">
            <a:avLst/>
          </a:prstGeom>
          <a:noFill/>
          <a:ln w="38100" algn="ctr">
            <a:solidFill>
              <a:schemeClr val="accent2"/>
            </a:solidFill>
            <a:prstDash val="sysDot"/>
            <a:round/>
            <a:headEnd/>
            <a:tailEnd/>
          </a:ln>
        </p:spPr>
        <p:txBody>
          <a:bodyPr/>
          <a:lstStyle/>
          <a:p>
            <a:pPr algn="ctr"/>
            <a:endParaRPr lang="ja-JP" altLang="en-US" sz="1800" b="0" smtClean="0">
              <a:solidFill>
                <a:srgbClr val="000000"/>
              </a:solidFill>
              <a:latin typeface="Arial" pitchFamily="34" charset="0"/>
              <a:ea typeface="ＭＳ Ｐゴシック" pitchFamily="50" charset="-128"/>
            </a:endParaRPr>
          </a:p>
        </p:txBody>
      </p:sp>
      <p:cxnSp>
        <p:nvCxnSpPr>
          <p:cNvPr id="20" name="Straight Connector 19"/>
          <p:cNvCxnSpPr>
            <a:cxnSpLocks noChangeShapeType="1"/>
          </p:cNvCxnSpPr>
          <p:nvPr/>
        </p:nvCxnSpPr>
        <p:spPr bwMode="auto">
          <a:xfrm rot="5400000">
            <a:off x="2678907" y="5322094"/>
            <a:ext cx="1357312" cy="0"/>
          </a:xfrm>
          <a:prstGeom prst="line">
            <a:avLst/>
          </a:prstGeom>
          <a:noFill/>
          <a:ln w="38100" algn="ctr">
            <a:solidFill>
              <a:schemeClr val="accent2"/>
            </a:solidFill>
            <a:prstDash val="sysDot"/>
            <a:round/>
            <a:headEnd/>
            <a:tailEnd/>
          </a:ln>
        </p:spPr>
      </p:cxnSp>
      <p:cxnSp>
        <p:nvCxnSpPr>
          <p:cNvPr id="21" name="Straight Connector 20"/>
          <p:cNvCxnSpPr>
            <a:cxnSpLocks noChangeShapeType="1"/>
          </p:cNvCxnSpPr>
          <p:nvPr/>
        </p:nvCxnSpPr>
        <p:spPr bwMode="auto">
          <a:xfrm rot="10800000">
            <a:off x="1571625" y="4500563"/>
            <a:ext cx="1598613" cy="0"/>
          </a:xfrm>
          <a:prstGeom prst="line">
            <a:avLst/>
          </a:prstGeom>
          <a:noFill/>
          <a:ln w="38100" algn="ctr">
            <a:solidFill>
              <a:schemeClr val="accent2"/>
            </a:solidFill>
            <a:prstDash val="sysDot"/>
            <a:round/>
            <a:headEnd/>
            <a:tailEnd/>
          </a:ln>
        </p:spPr>
      </p:cxnSp>
      <p:sp>
        <p:nvSpPr>
          <p:cNvPr id="27658" name="TextBox 33"/>
          <p:cNvSpPr txBox="1">
            <a:spLocks noChangeArrowheads="1"/>
          </p:cNvSpPr>
          <p:nvPr/>
        </p:nvSpPr>
        <p:spPr bwMode="auto">
          <a:xfrm>
            <a:off x="0" y="6286500"/>
            <a:ext cx="1857375" cy="523875"/>
          </a:xfrm>
          <a:prstGeom prst="rect">
            <a:avLst/>
          </a:prstGeom>
          <a:noFill/>
          <a:ln w="9525">
            <a:noFill/>
            <a:miter lim="800000"/>
            <a:headEnd/>
            <a:tailEnd/>
          </a:ln>
        </p:spPr>
        <p:txBody>
          <a:bodyPr>
            <a:spAutoFit/>
          </a:bodyPr>
          <a:lstStyle/>
          <a:p>
            <a:pPr algn="ctr"/>
            <a:r>
              <a:rPr lang="en-GB" altLang="ja-JP" sz="1400" b="0" smtClean="0">
                <a:solidFill>
                  <a:srgbClr val="7F7F7F"/>
                </a:solidFill>
                <a:latin typeface="Arial" pitchFamily="34" charset="0"/>
                <a:ea typeface="ＭＳ Ｐゴシック" pitchFamily="50" charset="-128"/>
              </a:rPr>
              <a:t>OECD STI Scoreboard 2013</a:t>
            </a:r>
            <a:endParaRPr lang="ja-JP" altLang="en-US" sz="1400" b="0" smtClean="0">
              <a:solidFill>
                <a:srgbClr val="7F7F7F"/>
              </a:solidFill>
              <a:latin typeface="Arial" pitchFamily="34" charset="0"/>
              <a:ea typeface="ＭＳ Ｐゴシック" pitchFamily="50" charset="-128"/>
            </a:endParaRPr>
          </a:p>
        </p:txBody>
      </p:sp>
      <p:sp>
        <p:nvSpPr>
          <p:cNvPr id="12" name="TextBox 11"/>
          <p:cNvSpPr txBox="1">
            <a:spLocks noChangeArrowheads="1"/>
          </p:cNvSpPr>
          <p:nvPr/>
        </p:nvSpPr>
        <p:spPr bwMode="auto">
          <a:xfrm>
            <a:off x="4286250" y="1857375"/>
            <a:ext cx="2571750" cy="338138"/>
          </a:xfrm>
          <a:prstGeom prst="rect">
            <a:avLst/>
          </a:prstGeom>
          <a:noFill/>
          <a:ln w="9525">
            <a:noFill/>
            <a:miter lim="800000"/>
            <a:headEnd/>
            <a:tailEnd/>
          </a:ln>
        </p:spPr>
        <p:txBody>
          <a:bodyPr>
            <a:spAutoFit/>
          </a:bodyPr>
          <a:lstStyle/>
          <a:p>
            <a:pPr algn="ctr"/>
            <a:r>
              <a:rPr lang="en-GB" altLang="ja-JP" sz="1600" b="0" smtClean="0">
                <a:solidFill>
                  <a:srgbClr val="FF0000"/>
                </a:solidFill>
                <a:latin typeface="Arial" pitchFamily="34" charset="0"/>
                <a:ea typeface="ＭＳ Ｐゴシック" pitchFamily="50" charset="-128"/>
              </a:rPr>
              <a:t>Europe</a:t>
            </a:r>
          </a:p>
        </p:txBody>
      </p:sp>
      <p:sp>
        <p:nvSpPr>
          <p:cNvPr id="14" name="TextBox 13"/>
          <p:cNvSpPr txBox="1">
            <a:spLocks noChangeArrowheads="1"/>
          </p:cNvSpPr>
          <p:nvPr/>
        </p:nvSpPr>
        <p:spPr bwMode="auto">
          <a:xfrm>
            <a:off x="2643188" y="3929063"/>
            <a:ext cx="1357312" cy="338137"/>
          </a:xfrm>
          <a:prstGeom prst="rect">
            <a:avLst/>
          </a:prstGeom>
          <a:noFill/>
          <a:ln w="9525">
            <a:noFill/>
            <a:miter lim="800000"/>
            <a:headEnd/>
            <a:tailEnd/>
          </a:ln>
        </p:spPr>
        <p:txBody>
          <a:bodyPr>
            <a:spAutoFit/>
          </a:bodyPr>
          <a:lstStyle/>
          <a:p>
            <a:pPr algn="ctr"/>
            <a:r>
              <a:rPr lang="en-GB" altLang="ja-JP" sz="1600" b="0" smtClean="0">
                <a:solidFill>
                  <a:srgbClr val="333399"/>
                </a:solidFill>
                <a:latin typeface="Arial" pitchFamily="34" charset="0"/>
                <a:ea typeface="ＭＳ Ｐゴシック" pitchFamily="50" charset="-128"/>
              </a:rPr>
              <a:t>Japan</a:t>
            </a:r>
          </a:p>
        </p:txBody>
      </p:sp>
      <p:sp>
        <p:nvSpPr>
          <p:cNvPr id="15" name="TextBox 14"/>
          <p:cNvSpPr txBox="1">
            <a:spLocks noChangeArrowheads="1"/>
          </p:cNvSpPr>
          <p:nvPr/>
        </p:nvSpPr>
        <p:spPr bwMode="auto">
          <a:xfrm rot="-1101419">
            <a:off x="328613" y="2305050"/>
            <a:ext cx="8561387" cy="3046413"/>
          </a:xfrm>
          <a:prstGeom prst="rect">
            <a:avLst/>
          </a:prstGeom>
          <a:solidFill>
            <a:schemeClr val="bg1">
              <a:alpha val="50195"/>
            </a:schemeClr>
          </a:solidFill>
          <a:ln w="9525">
            <a:noFill/>
            <a:miter lim="800000"/>
            <a:headEnd/>
            <a:tailEnd/>
          </a:ln>
        </p:spPr>
        <p:txBody>
          <a:bodyPr>
            <a:spAutoFit/>
          </a:bodyPr>
          <a:lstStyle/>
          <a:p>
            <a:pPr algn="ctr"/>
            <a:r>
              <a:rPr kumimoji="1" lang="ja-JP" altLang="en-US" sz="4800" b="0" smtClean="0">
                <a:solidFill>
                  <a:srgbClr val="FF0000"/>
                </a:solidFill>
                <a:latin typeface="Arial" pitchFamily="34" charset="0"/>
                <a:ea typeface="ＭＳ Ｐゴシック" pitchFamily="50" charset="-128"/>
              </a:rPr>
              <a:t>国際化</a:t>
            </a:r>
            <a:r>
              <a:rPr kumimoji="1" lang="en-US" altLang="ja-JP" sz="4000" b="0" smtClean="0">
                <a:solidFill>
                  <a:srgbClr val="FF0000"/>
                </a:solidFill>
                <a:latin typeface="Arial" pitchFamily="34" charset="0"/>
                <a:ea typeface="ＭＳ Ｐゴシック" pitchFamily="50" charset="-128"/>
              </a:rPr>
              <a:t>(</a:t>
            </a:r>
            <a:r>
              <a:rPr kumimoji="1" lang="ja-JP" altLang="en-US" sz="4000" b="0" smtClean="0">
                <a:solidFill>
                  <a:srgbClr val="FF0000"/>
                </a:solidFill>
                <a:latin typeface="Arial" pitchFamily="34" charset="0"/>
                <a:ea typeface="ＭＳ Ｐゴシック" pitchFamily="50" charset="-128"/>
              </a:rPr>
              <a:t>共同研究＆研究者交流</a:t>
            </a:r>
            <a:r>
              <a:rPr kumimoji="1" lang="en-US" altLang="ja-JP" sz="4000" b="0" smtClean="0">
                <a:solidFill>
                  <a:srgbClr val="FF0000"/>
                </a:solidFill>
                <a:latin typeface="Arial" pitchFamily="34" charset="0"/>
                <a:ea typeface="ＭＳ Ｐゴシック" pitchFamily="50" charset="-128"/>
              </a:rPr>
              <a:t>)</a:t>
            </a:r>
            <a:endParaRPr kumimoji="1" lang="en-US" altLang="ja-JP" sz="4800" b="0" smtClean="0">
              <a:solidFill>
                <a:srgbClr val="FF0000"/>
              </a:solidFill>
              <a:latin typeface="Arial" pitchFamily="34" charset="0"/>
              <a:ea typeface="ＭＳ Ｐゴシック" pitchFamily="50" charset="-128"/>
            </a:endParaRPr>
          </a:p>
          <a:p>
            <a:pPr algn="ctr"/>
            <a:r>
              <a:rPr kumimoji="1" lang="ja-JP" altLang="en-US" sz="4800" b="0" smtClean="0">
                <a:solidFill>
                  <a:srgbClr val="FF0000"/>
                </a:solidFill>
                <a:latin typeface="Arial" pitchFamily="34" charset="0"/>
                <a:ea typeface="ＭＳ Ｐゴシック" pitchFamily="50" charset="-128"/>
              </a:rPr>
              <a:t>を通じて得るものは：</a:t>
            </a:r>
            <a:endParaRPr kumimoji="1" lang="en-US" altLang="ja-JP" sz="4800" b="0" smtClean="0">
              <a:solidFill>
                <a:srgbClr val="FF0000"/>
              </a:solidFill>
              <a:latin typeface="Arial" pitchFamily="34" charset="0"/>
              <a:ea typeface="ＭＳ Ｐゴシック" pitchFamily="50" charset="-128"/>
            </a:endParaRPr>
          </a:p>
          <a:p>
            <a:pPr algn="ctr"/>
            <a:r>
              <a:rPr kumimoji="1" lang="ja-JP" altLang="en-US" sz="4800" b="0" smtClean="0">
                <a:solidFill>
                  <a:srgbClr val="FF0000"/>
                </a:solidFill>
                <a:latin typeface="Arial" pitchFamily="34" charset="0"/>
                <a:ea typeface="ＭＳ Ｐゴシック" pitchFamily="50" charset="-128"/>
              </a:rPr>
              <a:t>個人＆機関のプロファイル・評価アップ！</a:t>
            </a:r>
            <a:endParaRPr kumimoji="1" lang="en-GB" sz="4800" b="0" smtClean="0">
              <a:solidFill>
                <a:srgbClr val="FF0000"/>
              </a:solidFill>
              <a:latin typeface="Arial" pitchFamily="34" charset="0"/>
              <a:ea typeface="+mn-ea"/>
            </a:endParaRPr>
          </a:p>
        </p:txBody>
      </p:sp>
      <p:sp>
        <p:nvSpPr>
          <p:cNvPr id="17" name="TextBox 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fontAlgn="auto">
              <a:spcBef>
                <a:spcPct val="0"/>
              </a:spcBef>
              <a:spcAft>
                <a:spcPts val="0"/>
              </a:spcAft>
              <a:buClrTx/>
              <a:buNone/>
              <a:defRPr/>
            </a:pPr>
            <a:r>
              <a:rPr lang="en-US" altLang="en-US" sz="3200" i="0" kern="0" dirty="0" smtClean="0">
                <a:solidFill>
                  <a:srgbClr val="FFC000"/>
                </a:solidFill>
              </a:rPr>
              <a:t>Why go international with EU grants?</a:t>
            </a:r>
            <a:endParaRPr lang="en-GB" altLang="en-US" sz="3200" i="0" kern="0" dirty="0" smtClean="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ppt_x</p:attrName>
                                        </p:attrNameLst>
                                      </p:cBhvr>
                                      <p:tavLst>
                                        <p:tav tm="0">
                                          <p:val>
                                            <p:strVal val="#ppt_x-.2"/>
                                          </p:val>
                                        </p:tav>
                                        <p:tav tm="100000">
                                          <p:val>
                                            <p:strVal val="#ppt_x"/>
                                          </p:val>
                                        </p:tav>
                                      </p:tavLst>
                                    </p:anim>
                                    <p:anim calcmode="lin" valueType="num">
                                      <p:cBhvr>
                                        <p:cTn id="36"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12" grpId="0"/>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p:cNvSpPr>
          <p:nvPr/>
        </p:nvSpPr>
        <p:spPr bwMode="auto">
          <a:xfrm>
            <a:off x="0" y="533400"/>
            <a:ext cx="609600" cy="1066800"/>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500" b="0" i="0" u="none" strike="noStrike" kern="0" cap="none" spc="0" normalizeH="0" baseline="0">
              <a:ln>
                <a:noFill/>
              </a:ln>
              <a:solidFill>
                <a:srgbClr val="FF0000"/>
              </a:solidFill>
              <a:effectLst/>
              <a:uLnTx/>
              <a:uFillTx/>
            </a:endParaRPr>
          </a:p>
        </p:txBody>
      </p:sp>
      <p:sp>
        <p:nvSpPr>
          <p:cNvPr id="25615" name="Rectangle 1039"/>
          <p:cNvSpPr>
            <a:spLocks noChangeArrowheads="1"/>
          </p:cNvSpPr>
          <p:nvPr/>
        </p:nvSpPr>
        <p:spPr bwMode="auto">
          <a:xfrm>
            <a:off x="460375" y="2609862"/>
            <a:ext cx="8432105" cy="70788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a:ln>
                  <a:noFill/>
                </a:ln>
                <a:solidFill>
                  <a:srgbClr val="002060"/>
                </a:solidFill>
                <a:effectLst/>
                <a:uLnTx/>
                <a:uFillTx/>
              </a:rPr>
              <a:t>	</a:t>
            </a:r>
            <a:endParaRPr kumimoji="0" lang="en-GB" sz="2800" b="0" i="0" u="none" strike="noStrike" kern="0" cap="none" spc="0" normalizeH="0" baseline="0" smtClean="0">
              <a:ln>
                <a:noFill/>
              </a:ln>
              <a:solidFill>
                <a:srgbClr val="002060"/>
              </a:solidFill>
              <a:effectLst>
                <a:outerShdw blurRad="38100" dist="38100" dir="2700000" algn="tl">
                  <a:srgbClr val="000000">
                    <a:alpha val="43137"/>
                  </a:srgbClr>
                </a:outerShdw>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a:ln>
                <a:noFill/>
              </a:ln>
              <a:solidFill>
                <a:srgbClr val="002060"/>
              </a:solidFill>
              <a:effectLst>
                <a:outerShdw blurRad="38100" dist="38100" dir="2700000" algn="tl">
                  <a:srgbClr val="000000">
                    <a:alpha val="43137"/>
                  </a:srgbClr>
                </a:outerShdw>
              </a:effectLst>
              <a:uLnTx/>
              <a:uFillTx/>
            </a:endParaRPr>
          </a:p>
        </p:txBody>
      </p:sp>
      <p:sp>
        <p:nvSpPr>
          <p:cNvPr id="32770" name="AutoShape 2" descr="data:image/jpeg;base64,/9j/4AAQSkZJRgABAQAAAQABAAD/2wBDAAkGBwgHBgkIBwgKCgkLDRYPDQwMDRsUFRAWIB0iIiAdHx8kKDQsJCYxJx8fLT0tMTU3Ojo6Iys/RD84QzQ5Ojf/2wBDAQoKCg0MDRoPDxo3JR8lNzc3Nzc3Nzc3Nzc3Nzc3Nzc3Nzc3Nzc3Nzc3Nzc3Nzc3Nzc3Nzc3Nzc3Nzc3Nzc3Nzf/wAARCACqAPADASIAAhEBAxEB/8QAGwABAQADAQEBAAAAAAAAAAAAAAUEBgcDAgH/xABDEAABAwICBAoGCAUEAwAAAAAAAQIDBAUGERIVITETNUFRVWF0lLLRBxQiMnGBFjNCUpGSobEjNFNUciQ2ROFic8H/xAAZAQEAAwEBAAAAAAAAAAAAAAAAAQIDBAX/xAAwEQACAgEDAQUHBAMBAAAAAAAAAQIRAwQSMSETQVFxkSIyYYGx0fAFFKHBFSPh8f/aAAwDAQACEQMRAD8A7gAAAAAAAAAAAAAAAAAAAAAAAAAAAAAAAAAAAAAAAAAAT8Q8QXPskvgUoE/EPEFz7JL4FAKAAAAAAAAAAAAAAAAAAABDvuKbbZV4OeTTnyz4Jm1fnzEpNukUyZIY47pukXAaHH6S6ZZcpKCRsf3keir+Bttou9Fd4OGoZkeie83lb8ULShKPKMcOswZnUJdTPABQ6QAAAAAAAAAAAAAAAT8Q8QXPskvgUoE/EPEFz7JL4FAKAAAAAAAAAAAAAAAAAAIeMbutmsks8aokz10I8+dTV8F4UiuMOtbyjpnSrnGx67+tec9/Sxp+q27LPg+EfpfHJMv/AKbhZdDVNJwWWhwTcsvgbXtx9O88pwWo1soz4glS8zylsFpmi4J9BBoZcjEQ57faCfBV6grLa9/q0q56Ll2bN7VOqGo+k3g/o+mn73CJofEjFJ7qZfX6eHYvJFVKPVM2mlnZVU0U8a5skajk+Z6kXBul9GaDTzz4NN5aM5KnR3YpueOMn3oAAg0AAAAAAAAAAAABPxDxBc+yS+BSgT8Q8QXPskvgUAoAAAAAAAAAAAAAAAAAAiYws63qyyQR/XMXTj+KchquDsVstkWqb010KxLkyRybupTbsUXplitb6pWo6RV0YmLyuNNocIVuJFW6Xiq4B0yZtYxm3I3hWz2uDyNVuWpTwdZ118K+JvVNerZVSJHTVsEr1TNGteiqpy3G+I1vlY2KJjo6enVUajtiuXlVULi4KfY66K4x16rS0/8AEeqt9pETk+Z9WS3WDFNzkroYqiGSNySSwOVFY5VUtBQj7S6mGpnqdQlhklFt8eJLoY8XXOmiSk4WKnY1EZ9hMj1W5Ysw49JK5j5YEXbp+01fmm46i1qNajWoiImxETkPipp4qqB8M7EfG9MnIpTtb5XQ6f8AGuMbjke4l4axDS3+lWSFNCVmySJV2t/6LBy6hidhTG7KVj1WnmVE2/dXcdRK5IpPpwdGizzywaye9F0wADM7QAAAAAAAAAT8Q8QXPskvgUoE/EPEFz7JL4FAKAAAAAAAAAAAAAAAAAANF9I/t3KyRS/UOldpIu5drTeWIjWNRiIjUTYiEPGFk13aVij/AJiJdOFevmNds+NJbZElDiGmmjli9lH6C5qnWbU5wVdx5naR02pm8nRSqn5dxvdS1j6eVsqIrFYqORd2WRzn0VTxR1tdArkRz2tVnWiKp7XrFlXfU1dh6mlckiZPk0duS/sSrxhy4YXkpK+3rJJotzke1M9B3Ln1FoQqLi+85tTqVPNHNjVxhy/M6yDTLV6QrdNA3WKOgmRPayaqoqmNfvSDTpTuis6OkmdsSRzVRG/Iz7Kd1R3v9Q0yhu3fcnYqclxx3RwU6o50asaqpz55qdNQ0H0e2CobPJeLkx7ZXfVJIm1c97jficrXSK7jP9PhJqWaSpyd/IAAyPRAAAAAAAAABPxDxBc+yS+BSgT8Q8QXPskvgUAoAAAAAAAHnUSLDC6RsbpFamxjN6ghulZ6AlrW3RE0tVpo/dSZNL8Nx7Ud0hq45dBHsmhTOSGRMnN+XN1ltrM1mg3X1TRnA8aOf1mmjmRujptzy5j2KmiaatAGJcK1KPgM2aXCytj37s13n5cLjFRKxitdLPJ9XDGmbnf9dZNNlJZYRu3wZh4VNHTVWXrEEcmX3mopgVF59QpH1F1gSmbmjYmI/TdIvMiJymLHervO1JKexScGu5ZZUaq/IlRZnLUYvdfX4U/pRap6Wnpm6NPCyNP/ABbkermte1WuRFau9F5TWrhiK522n9YrbNoQoqIqpOi7/kZ63tsN71ZWQ8Dwjc4JVdsk50+JLhLkiOpw+7xx3Nc8GJXYKslZIsi0yxOVc14Ncj2tmErPbZEkhpkdIm50i6WRcJN0vjKOup6GGPh6iVc3NR2SRsTe5y8gUpvpZWeHTYv9kopfIrfAETXstU5UtNvlq402LMqoxir1Ku8Mv/ATthu1HJQq9cmSOVHMVf8AJN3zI2Mv+5xePTx6168FsEStxBoVb6S3Uc1dOz3+DyRrOpVU8JMQXCkbwlxsk0UKe9JE9H6Kc6pvGyQeqxJtXx8HXrwbECRXYgo6aCnfCj6mSpTOGKFM3PTn6kMVb3d2JpyYfn4Pf7MrVd+AUGJarEnV35Jv6GwgwbRdaa7U6zUyuRWrovY9MnMXmVDOIarozaE4zipRdoAAgsCfiHiC59kl8ClAn4h4gufZJfAoBQAAAAAACqiJmqoic6g8qqniq6d8FQzTiemTm55ZoCHddD64aL+qz8yES/ujpp6e4QvbpIqwyoi++x278Fy/U+/onY/7Fv53eZ9xYZtFO5ZIKJiSIi6KqqrkvzU0W1Pk48kdRkjtcUvm/sZlo4sp/wDBDMMCxyJJa4ct7UVqpzKi5GeUlyzpwu8cfJEnEP8AwO1x/ufNlZ6zW1tfJtesixR5/Za1eT5i+uR9Xa6ZNr31KPy5kbtVT7w5/JTdok8Sl+IHN72pr8uv+k57EuuMVjmTSht0KPa1dyvcu/8AQ2Y1u3LwGNLjG/Z6xTsezryVc/3NkIn3F9LxJ99v/n8Gt+kD/bsn/sb+5m4jszbvRojHcHVQ+3BKm9riX6R6hsVibEqppSytRqfA2pzmsYrnqiNamaqvITbUU18TPZDJnyxlxUf7NcpMURpY5qqsboVdN7EsPKr92z4kxlC+CBlTdJdGtu0qMkcq5JGzerU5thOrI5q+vlxJT0jXUVPImUWS/wAdEXa42O+JRXeOzzStbNRST+1t2bWrl+ppSi+hxb5ZYvc728fG3W709OS7C+kgibFFJE1jUyREch43CKhuFJJTVMkTmPTL3k2GD9EbF/YM/O7zH0RsX9g387vMy9nm2eg+3cdrhGvN/Yj4EuNJTR1VvqKhqVbJ3Irnr9Ym5FzNycjJWK1cnNcmSpvRUJzsPWh1K2mdQQrE33Uy2p895Plwy6kaslmuFVTPambY3SabF6slJk4ydmeGOfBjUHFSS8H1/nkx5vVLJiandOxIaV1PwcL191i57szaWSMkbpRva5Odq5kq0VEd+szH19PG9VzZKxyZppJsUxn4To41V9unqqF/JwMq6P4LsDp9HyTi3wW7Ek4vr4P89CzT0dPTyzSwRNY+ZUdIqfaU9yHh+trPXKy2XJ7ZZ6bRcyVEy02Luz69hcKSTT6nThnGcLiq/OoABBqCfiHiC59kl8ClAn4h4gufZJfAoBQAAAAAAPKpkfDA+SOJ0rmpmjG71+B6gENWiVr2nyySmrVk/p+rPzz/AAyMm2y1s7HyVsDYM1/hx55uROvrMwEtruRnGE7uUv6JE0dVbKx89JC6ekmXSlhZ7zHfeanLnyofS32nVMoqatkk/ppTPRf1TIqgm0+SvZSj7kqXlfoSrZR1ElU643NqNqXN0Y4kXNIW82fOvKfWH43xUkqSMc1VnkVEVMtmkpTAcrJhhUWmnxfzsiYhtlTO+nuFrVEr6VV0UVckkau9qnizEsjI9CqtFeyp5Y2wq5FXqVNhsICl0porLBLc5QlV896/9NAxLb7pdqGS4V1M9jmORtNSt2uairtc7LlLeJErrnWQ2ijbJHTvTSqp0TJEbzIvObIC3acdODFaJLd7T9qr+NX9foeUFNDBTMpoo2thY3RRiJsyNQda5rfcJbWrJXWqt2wuYir6vIm1PgboCsZNG2bTxyJd1fTw8jXqe63G2s4C8UM82jsbUUzNNHp1om1FPWK53K4VUTaGhkgpUXOSapboqqczU3lwE7l4ELDNdN7r+fU1uSe7WWunVaaa4UErtNixrm+LnTLmE+IK2rjWG02mrWZyZI+ePQazrXM2QDcu9Eft5q1GbS/OGaoy2XWxR001uV1WjWqlTT6Xvqu1XN6zKdidzm6MNouL5+SNYVRM/juNhA33ygtNKHTHKl4c+hEw7Q1jJqq5XRrWVdVknBtXNI2JuT9S2fp+FW7dm2LGscdqAAINAT8Q8QXPskvgUoE/EPEFz7JL4FAKAAAAAABNxFO+ntiyRPVjkkjTSTm0kzKR5VNPDVwuhqY2yRO3tduUlOmUyRcoNLkl3Krelyp2wTZxupp3LormiqiNy/cl2m413DW6jrZFWRzXSJIibJWaPL1opskNuo4GtbFTsajUVEyTci7z7Skp0WJyQszhRUjXL3UXeiF9yqqOV4Mrnv3V8PT7Gr2Ouq62CoWpq+BnijdwDH7Ecn31Xl5uoqYYlV0E8Uksz5o3N4ThHo9M1T7KpyKUdX0i6H+mj9hqtb7O5F3oftFQ0tBGsdHAyFirmqNTeolJNMYdPkhKLk7rzMgAGZ2gAAAAAAAAAAAAAAAAAAH6fgAAAAJ+IeILn2SXwKUDAxDxBc+yS+BQDPAAAAAAAAAAAAAAAAAAAAAAAAAAAAAAAAAAAAAAAAAAJ+IeILn2SXwKUCfiHiC59kl8CgFAHFdd3fpSu7w/zGu7v0pXd4f5gHagcV13d+lK7vD/ADGu7v0pXd4f5gHagcV13d+lK7vD/Ma7u/Sld3h/mAdqBxXXd36Uru8P8xru79KV3eH+YB2oHFdd3fpSu7w/zGu7v0pXd4f5gHagcV13d+lK7vD/ADGu7v0pXd4f5gHagcV13d+lK7vD/Ma7u/Sld3h/mAdqBxXXd36Uru8P8xru79KV3eH+YB2oHFdd3fpSu7w/zGu7v0pXd4f5gHagcV13d+lK7vD/ADGu7v0pXd4f5gHagcV13d+lK7vD/Ma7u/Sld3h/mAdqBxXXd36Uru8P8xru79KV3eH+YB2oHFdd3fpSu7w/zGu7v0pXd4f5gHagcV13d+lK7vD/ADGu7v0pXd4f5gHaifiHiC59kl8CnJdd3fpSu7w/zMa43m6vt1U11zrXNWF6Ki1D1RU0V6w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Text" lastClr="000000"/>
              </a:solidFill>
              <a:effectLst/>
              <a:uLnTx/>
              <a:uFillTx/>
            </a:endParaRPr>
          </a:p>
        </p:txBody>
      </p:sp>
      <p:sp>
        <p:nvSpPr>
          <p:cNvPr id="32772" name="AutoShape 4" descr="data:image/jpeg;base64,/9j/4AAQSkZJRgABAQAAAQABAAD/2wBDAAkGBwgHBgkIBwgKCgkLDRYPDQwMDRsUFRAWIB0iIiAdHx8kKDQsJCYxJx8fLT0tMTU3Ojo6Iys/RD84QzQ5Ojf/2wBDAQoKCg0MDRoPDxo3JR8lNzc3Nzc3Nzc3Nzc3Nzc3Nzc3Nzc3Nzc3Nzc3Nzc3Nzc3Nzc3Nzc3Nzc3Nzc3Nzc3Nzf/wAARCACqAPADASIAAhEBAxEB/8QAGwABAQADAQEBAAAAAAAAAAAAAAUEBgcDAgH/xABDEAABAwICBAoGCAUEAwAAAAAAAQIDBAUGERIVITETNUFRVWF0lLLRBxQiMnGBFjNCUpGSobEjNFNUciQ2ROFic8H/xAAZAQEAAwEBAAAAAAAAAAAAAAAAAQIDBAX/xAAwEQACAgEDAQUHBAMBAAAAAAAAAQIRAwQSMSETQVFxkSIyYYGx0fAFFKHBFSPh8f/aAAwDAQACEQMRAD8A7gAAAAAAAAAAAAAAAAAAAAAAAAAAAAAAAAAAAAAAAAAAT8Q8QXPskvgUoE/EPEFz7JL4FAKAAAAAAAAAAAAAAAAAAABDvuKbbZV4OeTTnyz4Jm1fnzEpNukUyZIY47pukXAaHH6S6ZZcpKCRsf3keir+Bttou9Fd4OGoZkeie83lb8ULShKPKMcOswZnUJdTPABQ6QAAAAAAAAAAAAAAAT8Q8QXPskvgUoE/EPEFz7JL4FAKAAAAAAAAAAAAAAAAAAIeMbutmsks8aokz10I8+dTV8F4UiuMOtbyjpnSrnGx67+tec9/Sxp+q27LPg+EfpfHJMv/AKbhZdDVNJwWWhwTcsvgbXtx9O88pwWo1soz4glS8zylsFpmi4J9BBoZcjEQ57faCfBV6grLa9/q0q56Ll2bN7VOqGo+k3g/o+mn73CJofEjFJ7qZfX6eHYvJFVKPVM2mlnZVU0U8a5skajk+Z6kXBul9GaDTzz4NN5aM5KnR3YpueOMn3oAAg0AAAAAAAAAAAABPxDxBc+yS+BSgT8Q8QXPskvgUAoAAAAAAAAAAAAAAAAAAiYws63qyyQR/XMXTj+KchquDsVstkWqb010KxLkyRybupTbsUXplitb6pWo6RV0YmLyuNNocIVuJFW6Xiq4B0yZtYxm3I3hWz2uDyNVuWpTwdZ118K+JvVNerZVSJHTVsEr1TNGteiqpy3G+I1vlY2KJjo6enVUajtiuXlVULi4KfY66K4x16rS0/8AEeqt9pETk+Z9WS3WDFNzkroYqiGSNySSwOVFY5VUtBQj7S6mGpnqdQlhklFt8eJLoY8XXOmiSk4WKnY1EZ9hMj1W5Ysw49JK5j5YEXbp+01fmm46i1qNajWoiImxETkPipp4qqB8M7EfG9MnIpTtb5XQ6f8AGuMbjke4l4axDS3+lWSFNCVmySJV2t/6LBy6hidhTG7KVj1WnmVE2/dXcdRK5IpPpwdGizzywaye9F0wADM7QAAAAAAAAAT8Q8QXPskvgUoE/EPEFz7JL4FAKAAAAAAAAAAAAAAAAAANF9I/t3KyRS/UOldpIu5drTeWIjWNRiIjUTYiEPGFk13aVij/AJiJdOFevmNds+NJbZElDiGmmjli9lH6C5qnWbU5wVdx5naR02pm8nRSqn5dxvdS1j6eVsqIrFYqORd2WRzn0VTxR1tdArkRz2tVnWiKp7XrFlXfU1dh6mlckiZPk0duS/sSrxhy4YXkpK+3rJJotzke1M9B3Ln1FoQqLi+85tTqVPNHNjVxhy/M6yDTLV6QrdNA3WKOgmRPayaqoqmNfvSDTpTuis6OkmdsSRzVRG/Iz7Kd1R3v9Q0yhu3fcnYqclxx3RwU6o50asaqpz55qdNQ0H0e2CobPJeLkx7ZXfVJIm1c97jficrXSK7jP9PhJqWaSpyd/IAAyPRAAAAAAAAABPxDxBc+yS+BSgT8Q8QXPskvgUAoAAAAAAAHnUSLDC6RsbpFamxjN6ghulZ6AlrW3RE0tVpo/dSZNL8Nx7Ud0hq45dBHsmhTOSGRMnN+XN1ltrM1mg3X1TRnA8aOf1mmjmRujptzy5j2KmiaatAGJcK1KPgM2aXCytj37s13n5cLjFRKxitdLPJ9XDGmbnf9dZNNlJZYRu3wZh4VNHTVWXrEEcmX3mopgVF59QpH1F1gSmbmjYmI/TdIvMiJymLHervO1JKexScGu5ZZUaq/IlRZnLUYvdfX4U/pRap6Wnpm6NPCyNP/ABbkermte1WuRFau9F5TWrhiK522n9YrbNoQoqIqpOi7/kZ63tsN71ZWQ8Dwjc4JVdsk50+JLhLkiOpw+7xx3Nc8GJXYKslZIsi0yxOVc14Ncj2tmErPbZEkhpkdIm50i6WRcJN0vjKOup6GGPh6iVc3NR2SRsTe5y8gUpvpZWeHTYv9kopfIrfAETXstU5UtNvlq402LMqoxir1Ku8Mv/ATthu1HJQq9cmSOVHMVf8AJN3zI2Mv+5xePTx6168FsEStxBoVb6S3Uc1dOz3+DyRrOpVU8JMQXCkbwlxsk0UKe9JE9H6Kc6pvGyQeqxJtXx8HXrwbECRXYgo6aCnfCj6mSpTOGKFM3PTn6kMVb3d2JpyYfn4Pf7MrVd+AUGJarEnV35Jv6GwgwbRdaa7U6zUyuRWrovY9MnMXmVDOIarozaE4zipRdoAAgsCfiHiC59kl8ClAn4h4gufZJfAoBQAAAAAACqiJmqoic6g8qqniq6d8FQzTiemTm55ZoCHddD64aL+qz8yES/ujpp6e4QvbpIqwyoi++x278Fy/U+/onY/7Fv53eZ9xYZtFO5ZIKJiSIi6KqqrkvzU0W1Pk48kdRkjtcUvm/sZlo4sp/wDBDMMCxyJJa4ct7UVqpzKi5GeUlyzpwu8cfJEnEP8AwO1x/ufNlZ6zW1tfJtesixR5/Za1eT5i+uR9Xa6ZNr31KPy5kbtVT7w5/JTdok8Sl+IHN72pr8uv+k57EuuMVjmTSht0KPa1dyvcu/8AQ2Y1u3LwGNLjG/Z6xTsezryVc/3NkIn3F9LxJ99v/n8Gt+kD/bsn/sb+5m4jszbvRojHcHVQ+3BKm9riX6R6hsVibEqppSytRqfA2pzmsYrnqiNamaqvITbUU18TPZDJnyxlxUf7NcpMURpY5qqsboVdN7EsPKr92z4kxlC+CBlTdJdGtu0qMkcq5JGzerU5thOrI5q+vlxJT0jXUVPImUWS/wAdEXa42O+JRXeOzzStbNRST+1t2bWrl+ppSi+hxb5ZYvc728fG3W709OS7C+kgibFFJE1jUyREch43CKhuFJJTVMkTmPTL3k2GD9EbF/YM/O7zH0RsX9g387vMy9nm2eg+3cdrhGvN/Yj4EuNJTR1VvqKhqVbJ3Irnr9Ym5FzNycjJWK1cnNcmSpvRUJzsPWh1K2mdQQrE33Uy2p895Plwy6kaslmuFVTPambY3SabF6slJk4ydmeGOfBjUHFSS8H1/nkx5vVLJiandOxIaV1PwcL191i57szaWSMkbpRva5Odq5kq0VEd+szH19PG9VzZKxyZppJsUxn4To41V9unqqF/JwMq6P4LsDp9HyTi3wW7Ek4vr4P89CzT0dPTyzSwRNY+ZUdIqfaU9yHh+trPXKy2XJ7ZZ6bRcyVEy02Luz69hcKSTT6nThnGcLiq/OoABBqCfiHiC59kl8ClAn4h4gufZJfAoBQAAAAAAPKpkfDA+SOJ0rmpmjG71+B6gENWiVr2nyySmrVk/p+rPzz/AAyMm2y1s7HyVsDYM1/hx55uROvrMwEtruRnGE7uUv6JE0dVbKx89JC6ekmXSlhZ7zHfeanLnyofS32nVMoqatkk/ppTPRf1TIqgm0+SvZSj7kqXlfoSrZR1ElU643NqNqXN0Y4kXNIW82fOvKfWH43xUkqSMc1VnkVEVMtmkpTAcrJhhUWmnxfzsiYhtlTO+nuFrVEr6VV0UVckkau9qnizEsjI9CqtFeyp5Y2wq5FXqVNhsICl0porLBLc5QlV896/9NAxLb7pdqGS4V1M9jmORtNSt2uairtc7LlLeJErrnWQ2ijbJHTvTSqp0TJEbzIvObIC3acdODFaJLd7T9qr+NX9foeUFNDBTMpoo2thY3RRiJsyNQda5rfcJbWrJXWqt2wuYir6vIm1PgboCsZNG2bTxyJd1fTw8jXqe63G2s4C8UM82jsbUUzNNHp1om1FPWK53K4VUTaGhkgpUXOSapboqqczU3lwE7l4ELDNdN7r+fU1uSe7WWunVaaa4UErtNixrm+LnTLmE+IK2rjWG02mrWZyZI+ePQazrXM2QDcu9Eft5q1GbS/OGaoy2XWxR001uV1WjWqlTT6Xvqu1XN6zKdidzm6MNouL5+SNYVRM/juNhA33ygtNKHTHKl4c+hEw7Q1jJqq5XRrWVdVknBtXNI2JuT9S2fp+FW7dm2LGscdqAAINAT8Q8QXPskvgUoE/EPEFz7JL4FAKAAAAAABNxFO+ntiyRPVjkkjTSTm0kzKR5VNPDVwuhqY2yRO3tduUlOmUyRcoNLkl3Krelyp2wTZxupp3LormiqiNy/cl2m413DW6jrZFWRzXSJIibJWaPL1opskNuo4GtbFTsajUVEyTci7z7Skp0WJyQszhRUjXL3UXeiF9yqqOV4Mrnv3V8PT7Gr2Ouq62CoWpq+BnijdwDH7Ecn31Xl5uoqYYlV0E8Uksz5o3N4ThHo9M1T7KpyKUdX0i6H+mj9hqtb7O5F3oftFQ0tBGsdHAyFirmqNTeolJNMYdPkhKLk7rzMgAGZ2gAAAAAAAAAAAAAAAAAAH6fgAAAAJ+IeILn2SXwKUDAxDxBc+yS+BQDPAAAAAAAAAAAAAAAAAAAAAAAAAAAAAAAAAAAAAAAAAAJ+IeILn2SXwKUCfiHiC59kl8CgFAHFdd3fpSu7w/zGu7v0pXd4f5gHagcV13d+lK7vD/ADGu7v0pXd4f5gHagcV13d+lK7vD/Ma7u/Sld3h/mAdqBxXXd36Uru8P8xru79KV3eH+YB2oHFdd3fpSu7w/zGu7v0pXd4f5gHagcV13d+lK7vD/ADGu7v0pXd4f5gHagcV13d+lK7vD/Ma7u/Sld3h/mAdqBxXXd36Uru8P8xru79KV3eH+YB2oHFdd3fpSu7w/zGu7v0pXd4f5gHagcV13d+lK7vD/ADGu7v0pXd4f5gHagcV13d+lK7vD/Ma7u/Sld3h/mAdqBxXXd36Uru8P8xru79KV3eH+YB2oHFdd3fpSu7w/zGu7v0pXd4f5gHagcV13d+lK7vD/ADGu7v0pXd4f5gHaifiHiC59kl8CnJdd3fpSu7w/zMa43m6vt1U11zrXNWF6Ki1D1RU0V6w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Text" lastClr="000000"/>
              </a:solidFill>
              <a:effectLst/>
              <a:uLnTx/>
              <a:uFillTx/>
            </a:endParaRPr>
          </a:p>
        </p:txBody>
      </p:sp>
      <p:sp>
        <p:nvSpPr>
          <p:cNvPr id="10" name="Rectangle 9"/>
          <p:cNvSpPr/>
          <p:nvPr/>
        </p:nvSpPr>
        <p:spPr>
          <a:xfrm>
            <a:off x="615732" y="2492896"/>
            <a:ext cx="8204739" cy="4093428"/>
          </a:xfrm>
          <a:prstGeom prst="rect">
            <a:avLst/>
          </a:prstGeom>
        </p:spPr>
        <p:txBody>
          <a:bodyPr wrap="square">
            <a:spAutoFit/>
          </a:bodyPr>
          <a:lstStyle/>
          <a:p>
            <a:pPr marL="342900" indent="-342900" fontAlgn="auto">
              <a:spcBef>
                <a:spcPts val="0"/>
              </a:spcBef>
              <a:spcAft>
                <a:spcPts val="0"/>
              </a:spcAft>
              <a:buFont typeface="Arial" panose="020B0604020202020204" pitchFamily="34" charset="0"/>
              <a:buChar char="•"/>
              <a:defRPr/>
            </a:pPr>
            <a:r>
              <a:rPr kumimoji="0" lang="en-GB" altLang="zh-CN" sz="2000" b="1" i="0" u="none" strike="noStrike" kern="0" cap="none" spc="0" normalizeH="0" baseline="0" dirty="0" smtClean="0">
                <a:ln>
                  <a:noFill/>
                </a:ln>
                <a:solidFill>
                  <a:schemeClr val="accent1">
                    <a:lumMod val="50000"/>
                  </a:schemeClr>
                </a:solidFill>
                <a:effectLst/>
                <a:uLnTx/>
                <a:uFillTx/>
                <a:latin typeface="+mn-lt"/>
                <a:ea typeface="宋体" pitchFamily="2" charset="-122"/>
              </a:rPr>
              <a:t>Excellence:</a:t>
            </a:r>
            <a:r>
              <a:rPr lang="en-GB" altLang="zh-CN" sz="2000" b="0" kern="0" dirty="0" smtClean="0">
                <a:solidFill>
                  <a:schemeClr val="accent1">
                    <a:lumMod val="50000"/>
                  </a:schemeClr>
                </a:solidFill>
                <a:latin typeface="+mn-lt"/>
                <a:ea typeface="宋体" pitchFamily="2" charset="-122"/>
              </a:rPr>
              <a:t> </a:t>
            </a:r>
            <a:br>
              <a:rPr lang="en-GB" altLang="zh-CN" sz="2000" b="0" kern="0" dirty="0" smtClean="0">
                <a:solidFill>
                  <a:schemeClr val="accent1">
                    <a:lumMod val="50000"/>
                  </a:schemeClr>
                </a:solidFill>
                <a:latin typeface="+mn-lt"/>
                <a:ea typeface="宋体" pitchFamily="2" charset="-122"/>
              </a:rPr>
            </a:br>
            <a:r>
              <a:rPr lang="en-GB" altLang="zh-CN" sz="2000" b="0" kern="0" dirty="0" smtClean="0">
                <a:solidFill>
                  <a:schemeClr val="accent1">
                    <a:lumMod val="50000"/>
                  </a:schemeClr>
                </a:solidFill>
                <a:latin typeface="+mn-lt"/>
                <a:ea typeface="宋体" pitchFamily="2" charset="-122"/>
              </a:rPr>
              <a:t>Programmes (H2020, ERC, MSCA, National…)</a:t>
            </a:r>
            <a:br>
              <a:rPr lang="en-GB" altLang="zh-CN" sz="2000" b="0" kern="0" dirty="0" smtClean="0">
                <a:solidFill>
                  <a:schemeClr val="accent1">
                    <a:lumMod val="50000"/>
                  </a:schemeClr>
                </a:solidFill>
                <a:latin typeface="+mn-lt"/>
                <a:ea typeface="宋体" pitchFamily="2" charset="-122"/>
              </a:rPr>
            </a:br>
            <a:r>
              <a:rPr lang="en-GB" altLang="zh-CN" sz="2000" b="0" kern="0" dirty="0" smtClean="0">
                <a:solidFill>
                  <a:schemeClr val="accent1">
                    <a:lumMod val="50000"/>
                  </a:schemeClr>
                </a:solidFill>
                <a:latin typeface="+mn-lt"/>
                <a:ea typeface="宋体" pitchFamily="2" charset="-122"/>
              </a:rPr>
              <a:t>Infrastructures</a:t>
            </a:r>
            <a:br>
              <a:rPr lang="en-GB" altLang="zh-CN" sz="2000" b="0" kern="0" dirty="0" smtClean="0">
                <a:solidFill>
                  <a:schemeClr val="accent1">
                    <a:lumMod val="50000"/>
                  </a:schemeClr>
                </a:solidFill>
                <a:latin typeface="+mn-lt"/>
                <a:ea typeface="宋体" pitchFamily="2" charset="-122"/>
              </a:rPr>
            </a:br>
            <a:r>
              <a:rPr lang="en-GB" altLang="zh-CN" sz="2000" b="0" kern="0" dirty="0" smtClean="0">
                <a:solidFill>
                  <a:schemeClr val="accent1">
                    <a:lumMod val="50000"/>
                  </a:schemeClr>
                </a:solidFill>
                <a:latin typeface="+mn-lt"/>
                <a:ea typeface="宋体" pitchFamily="2" charset="-122"/>
              </a:rPr>
              <a:t>Human Resources (other researchers!)</a:t>
            </a:r>
          </a:p>
          <a:p>
            <a:pPr marL="342900" indent="-342900" fontAlgn="auto">
              <a:spcBef>
                <a:spcPts val="0"/>
              </a:spcBef>
              <a:spcAft>
                <a:spcPts val="0"/>
              </a:spcAft>
              <a:buFont typeface="Arial" panose="020B0604020202020204" pitchFamily="34" charset="0"/>
              <a:buChar char="•"/>
              <a:defRPr/>
            </a:pPr>
            <a:endParaRPr kumimoji="0" lang="en-GB" altLang="zh-CN" sz="2000" b="0" i="0" u="none" strike="noStrike" kern="0" cap="none" spc="0" normalizeH="0" baseline="0" dirty="0" smtClean="0">
              <a:ln>
                <a:noFill/>
              </a:ln>
              <a:solidFill>
                <a:schemeClr val="accent1">
                  <a:lumMod val="50000"/>
                </a:schemeClr>
              </a:solidFill>
              <a:effectLst/>
              <a:uLnTx/>
              <a:uFillTx/>
              <a:latin typeface="+mn-lt"/>
              <a:ea typeface="宋体" pitchFamily="2" charset="-122"/>
            </a:endParaRPr>
          </a:p>
          <a:p>
            <a:pPr marL="285750" lvl="1" indent="-285750">
              <a:buFont typeface="Arial" panose="020B0604020202020204" pitchFamily="34" charset="0"/>
              <a:buChar char="•"/>
              <a:defRPr/>
            </a:pPr>
            <a:r>
              <a:rPr lang="en-GB" sz="2000" dirty="0" smtClean="0">
                <a:solidFill>
                  <a:schemeClr val="accent5">
                    <a:lumMod val="50000"/>
                  </a:schemeClr>
                </a:solidFill>
                <a:latin typeface="+mn-lt"/>
              </a:rPr>
              <a:t>Diversity and openness:</a:t>
            </a:r>
            <a:br>
              <a:rPr lang="en-GB" sz="2000" dirty="0" smtClean="0">
                <a:solidFill>
                  <a:schemeClr val="accent5">
                    <a:lumMod val="50000"/>
                  </a:schemeClr>
                </a:solidFill>
                <a:latin typeface="+mn-lt"/>
              </a:rPr>
            </a:br>
            <a:r>
              <a:rPr lang="en-GB" sz="2000" b="0" dirty="0" smtClean="0">
                <a:solidFill>
                  <a:schemeClr val="accent5">
                    <a:lumMod val="50000"/>
                  </a:schemeClr>
                </a:solidFill>
                <a:latin typeface="+mn-lt"/>
              </a:rPr>
              <a:t>European countries open labour market = internal mobility</a:t>
            </a:r>
            <a:br>
              <a:rPr lang="en-GB" sz="2000" b="0" dirty="0" smtClean="0">
                <a:solidFill>
                  <a:schemeClr val="accent5">
                    <a:lumMod val="50000"/>
                  </a:schemeClr>
                </a:solidFill>
                <a:latin typeface="+mn-lt"/>
              </a:rPr>
            </a:br>
            <a:r>
              <a:rPr lang="en-GB" sz="2000" b="0" dirty="0" smtClean="0">
                <a:solidFill>
                  <a:schemeClr val="accent5">
                    <a:lumMod val="50000"/>
                  </a:schemeClr>
                </a:solidFill>
                <a:latin typeface="+mn-lt"/>
              </a:rPr>
              <a:t>Open competition, open calls, open recruitment… &amp; Open science!</a:t>
            </a:r>
          </a:p>
          <a:p>
            <a:pPr marL="285750" lvl="1" indent="-285750">
              <a:buFont typeface="Arial" panose="020B0604020202020204" pitchFamily="34" charset="0"/>
              <a:buChar char="•"/>
              <a:defRPr/>
            </a:pPr>
            <a:endParaRPr lang="en-GB" sz="2000" dirty="0" smtClean="0">
              <a:solidFill>
                <a:schemeClr val="accent5">
                  <a:lumMod val="50000"/>
                </a:schemeClr>
              </a:solidFill>
              <a:latin typeface="+mn-lt"/>
            </a:endParaRPr>
          </a:p>
          <a:p>
            <a:pPr marL="285750" lvl="1" indent="-285750">
              <a:buFont typeface="Arial" panose="020B0604020202020204" pitchFamily="34" charset="0"/>
              <a:buChar char="•"/>
              <a:defRPr/>
            </a:pPr>
            <a:r>
              <a:rPr lang="en-GB" altLang="ja-JP" sz="2000" dirty="0" smtClean="0">
                <a:solidFill>
                  <a:schemeClr val="accent5">
                    <a:lumMod val="50000"/>
                  </a:schemeClr>
                </a:solidFill>
              </a:rPr>
              <a:t>Are you aware of your options?</a:t>
            </a:r>
          </a:p>
          <a:p>
            <a:pPr marL="285750" lvl="1" indent="-285750">
              <a:buFont typeface="Arial" panose="020B0604020202020204" pitchFamily="34" charset="0"/>
              <a:buChar char="•"/>
              <a:defRPr/>
            </a:pPr>
            <a:r>
              <a:rPr lang="en-GB" altLang="ja-JP" sz="2000" dirty="0" smtClean="0">
                <a:solidFill>
                  <a:schemeClr val="accent5">
                    <a:lumMod val="50000"/>
                  </a:schemeClr>
                </a:solidFill>
              </a:rPr>
              <a:t>Are available offers clear to you?</a:t>
            </a:r>
            <a:br>
              <a:rPr lang="en-GB" altLang="ja-JP" sz="2000" dirty="0" smtClean="0">
                <a:solidFill>
                  <a:schemeClr val="accent5">
                    <a:lumMod val="50000"/>
                  </a:schemeClr>
                </a:solidFill>
              </a:rPr>
            </a:br>
            <a:r>
              <a:rPr lang="en-GB" altLang="ja-JP" sz="2000" b="0" dirty="0" smtClean="0">
                <a:solidFill>
                  <a:schemeClr val="accent5">
                    <a:lumMod val="50000"/>
                  </a:schemeClr>
                </a:solidFill>
                <a:sym typeface="Wingdings" pitchFamily="2" charset="2"/>
              </a:rPr>
              <a:t>Let’s check (some of) them together!</a:t>
            </a:r>
            <a:endParaRPr kumimoji="0" lang="en-GB" altLang="zh-CN" sz="2000" b="0" i="0" u="none" strike="noStrike" kern="0" cap="none" spc="0" normalizeH="0" baseline="0" dirty="0">
              <a:ln>
                <a:noFill/>
              </a:ln>
              <a:solidFill>
                <a:srgbClr val="FFC000"/>
              </a:solidFill>
              <a:effectLst/>
              <a:uLnTx/>
              <a:uFillTx/>
              <a:latin typeface="+mn-lt"/>
              <a:ea typeface="宋体" pitchFamily="2" charset="-122"/>
            </a:endParaRPr>
          </a:p>
        </p:txBody>
      </p:sp>
      <p:sp>
        <p:nvSpPr>
          <p:cNvPr id="11" name="TextBox 3"/>
          <p:cNvSpPr txBox="1">
            <a:spLocks noChangeArrowheads="1"/>
          </p:cNvSpPr>
          <p:nvPr/>
        </p:nvSpPr>
        <p:spPr bwMode="auto">
          <a:xfrm>
            <a:off x="323528" y="980728"/>
            <a:ext cx="84969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fontAlgn="auto">
              <a:spcBef>
                <a:spcPct val="0"/>
              </a:spcBef>
              <a:spcAft>
                <a:spcPts val="0"/>
              </a:spcAft>
              <a:buClrTx/>
              <a:buFont typeface="Wingdings" panose="05000000000000000000" pitchFamily="2" charset="2"/>
              <a:buChar char="v"/>
              <a:defRPr/>
            </a:pPr>
            <a:r>
              <a:rPr lang="en-GB" altLang="en-US" sz="3200" i="0" kern="0" dirty="0" smtClean="0">
                <a:solidFill>
                  <a:srgbClr val="FFC000"/>
                </a:solidFill>
              </a:rPr>
              <a:t>PhD, Post-doctoral &amp; mid-career mobility to Europe, research cooperation with Europe: WHY?</a:t>
            </a:r>
          </a:p>
        </p:txBody>
      </p:sp>
    </p:spTree>
    <p:extLst>
      <p:ext uri="{BB962C8B-B14F-4D97-AF65-F5344CB8AC3E}">
        <p14:creationId xmlns:p14="http://schemas.microsoft.com/office/powerpoint/2010/main" val="25343282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43663" y="4784725"/>
            <a:ext cx="2979737" cy="400050"/>
          </a:xfrm>
          <a:prstGeom prst="rect">
            <a:avLst/>
          </a:prstGeom>
          <a:noFill/>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endParaRPr lang="en-GB" altLang="en-US" sz="2000" b="0" smtClean="0">
              <a:solidFill>
                <a:srgbClr val="FFFF00"/>
              </a:solidFill>
              <a:effectLst>
                <a:outerShdw blurRad="38100" dist="38100" dir="2700000" algn="tl">
                  <a:srgbClr val="C0C0C0"/>
                </a:outerShdw>
              </a:effectLst>
              <a:ea typeface="+mn-ea"/>
            </a:endParaRPr>
          </a:p>
        </p:txBody>
      </p:sp>
      <p:sp>
        <p:nvSpPr>
          <p:cNvPr id="7" name="TextBox 4"/>
          <p:cNvSpPr txBox="1">
            <a:spLocks noChangeArrowheads="1"/>
          </p:cNvSpPr>
          <p:nvPr/>
        </p:nvSpPr>
        <p:spPr bwMode="auto">
          <a:xfrm>
            <a:off x="1331913" y="5037138"/>
            <a:ext cx="7575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defRPr/>
            </a:pPr>
            <a:r>
              <a:rPr lang="fr-BE" altLang="en-US" sz="2400" b="0" i="1" dirty="0" smtClean="0">
                <a:solidFill>
                  <a:srgbClr val="FFFF00"/>
                </a:solidFill>
                <a:effectLst>
                  <a:outerShdw blurRad="38100" dist="38100" dir="2700000" algn="tl">
                    <a:srgbClr val="C0C0C0"/>
                  </a:outerShdw>
                </a:effectLst>
                <a:ea typeface="+mn-ea"/>
              </a:rPr>
              <a:t>EURAXESS </a:t>
            </a:r>
            <a:r>
              <a:rPr lang="fr-BE" altLang="en-US" sz="2400" b="0" i="1" dirty="0" err="1" smtClean="0">
                <a:solidFill>
                  <a:srgbClr val="FFFF00"/>
                </a:solidFill>
                <a:effectLst>
                  <a:outerShdw blurRad="38100" dist="38100" dir="2700000" algn="tl">
                    <a:srgbClr val="C0C0C0"/>
                  </a:outerShdw>
                </a:effectLst>
                <a:ea typeface="+mn-ea"/>
              </a:rPr>
              <a:t>Japan</a:t>
            </a:r>
            <a:r>
              <a:rPr lang="fr-BE" altLang="en-US" sz="2400" b="0" i="1" dirty="0" smtClean="0">
                <a:solidFill>
                  <a:srgbClr val="FFFF00"/>
                </a:solidFill>
                <a:effectLst>
                  <a:outerShdw blurRad="38100" dist="38100" dir="2700000" algn="tl">
                    <a:srgbClr val="C0C0C0"/>
                  </a:outerShdw>
                </a:effectLst>
                <a:ea typeface="+mn-ea"/>
              </a:rPr>
              <a:t> Tour </a:t>
            </a:r>
            <a:r>
              <a:rPr lang="fr-BE" altLang="en-US" sz="2400" b="0" i="1" dirty="0" err="1" smtClean="0">
                <a:solidFill>
                  <a:srgbClr val="FFFF00"/>
                </a:solidFill>
                <a:effectLst>
                  <a:outerShdw blurRad="38100" dist="38100" dir="2700000" algn="tl">
                    <a:srgbClr val="C0C0C0"/>
                  </a:outerShdw>
                </a:effectLst>
                <a:ea typeface="+mn-ea"/>
              </a:rPr>
              <a:t>seminar</a:t>
            </a:r>
            <a:endParaRPr lang="fr-BE" altLang="en-US" sz="2400" b="0" i="1" dirty="0" smtClean="0">
              <a:solidFill>
                <a:srgbClr val="FFFF00"/>
              </a:solidFill>
              <a:effectLst>
                <a:outerShdw blurRad="38100" dist="38100" dir="2700000" algn="tl">
                  <a:srgbClr val="C0C0C0"/>
                </a:outerShdw>
              </a:effectLst>
              <a:ea typeface="+mn-ea"/>
            </a:endParaRPr>
          </a:p>
          <a:p>
            <a:pPr algn="r" eaLnBrk="1" hangingPunct="1">
              <a:defRPr/>
            </a:pPr>
            <a:r>
              <a:rPr lang="fr-BE" altLang="en-US" sz="2400" b="0" i="1" dirty="0" smtClean="0">
                <a:solidFill>
                  <a:srgbClr val="FFFF00"/>
                </a:solidFill>
                <a:effectLst>
                  <a:outerShdw blurRad="38100" dist="38100" dir="2700000" algn="tl">
                    <a:srgbClr val="C0C0C0"/>
                  </a:outerShdw>
                </a:effectLst>
                <a:ea typeface="+mn-ea"/>
              </a:rPr>
              <a:t>Hiroshima </a:t>
            </a:r>
            <a:r>
              <a:rPr lang="fr-BE" altLang="en-US" sz="2400" b="0" i="1" dirty="0" err="1" smtClean="0">
                <a:solidFill>
                  <a:srgbClr val="FFFF00"/>
                </a:solidFill>
                <a:effectLst>
                  <a:outerShdw blurRad="38100" dist="38100" dir="2700000" algn="tl">
                    <a:srgbClr val="C0C0C0"/>
                  </a:outerShdw>
                </a:effectLst>
                <a:ea typeface="+mn-ea"/>
              </a:rPr>
              <a:t>University</a:t>
            </a:r>
            <a:r>
              <a:rPr lang="fr-BE" altLang="en-US" sz="2400" b="0" i="1" smtClean="0">
                <a:solidFill>
                  <a:srgbClr val="FFFF00"/>
                </a:solidFill>
                <a:effectLst>
                  <a:outerShdw blurRad="38100" dist="38100" dir="2700000" algn="tl">
                    <a:srgbClr val="C0C0C0"/>
                  </a:outerShdw>
                </a:effectLst>
                <a:ea typeface="+mn-ea"/>
              </a:rPr>
              <a:t>, 27 </a:t>
            </a:r>
            <a:r>
              <a:rPr lang="fr-BE" altLang="en-US" sz="2400" b="0" i="1" dirty="0" smtClean="0">
                <a:solidFill>
                  <a:srgbClr val="FFFF00"/>
                </a:solidFill>
                <a:effectLst>
                  <a:outerShdw blurRad="38100" dist="38100" dir="2700000" algn="tl">
                    <a:srgbClr val="C0C0C0"/>
                  </a:outerShdw>
                </a:effectLst>
                <a:ea typeface="+mn-ea"/>
              </a:rPr>
              <a:t>August 2019</a:t>
            </a:r>
            <a:endParaRPr lang="en-GB" altLang="en-US" sz="2400" b="0" i="1" dirty="0" smtClean="0">
              <a:solidFill>
                <a:srgbClr val="FFFF00"/>
              </a:solidFill>
              <a:effectLst>
                <a:outerShdw blurRad="38100" dist="38100" dir="2700000" algn="tl">
                  <a:srgbClr val="C0C0C0"/>
                </a:outerShdw>
              </a:effectLst>
              <a:ea typeface="+mn-ea"/>
            </a:endParaRPr>
          </a:p>
          <a:p>
            <a:pPr algn="r" eaLnBrk="1" hangingPunct="1">
              <a:defRPr/>
            </a:pPr>
            <a:endParaRPr lang="en-GB" altLang="en-US" sz="2400" b="0" dirty="0" smtClean="0">
              <a:solidFill>
                <a:srgbClr val="FFFF00"/>
              </a:solidFill>
              <a:effectLst>
                <a:outerShdw blurRad="38100" dist="38100" dir="2700000" algn="tl">
                  <a:srgbClr val="C0C0C0"/>
                </a:outerShdw>
              </a:effectLst>
              <a:ea typeface="+mn-ea"/>
            </a:endParaRPr>
          </a:p>
        </p:txBody>
      </p:sp>
      <p:pic>
        <p:nvPicPr>
          <p:cNvPr id="225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251950" cy="141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263" y="6010275"/>
            <a:ext cx="18954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7"/>
          <p:cNvPicPr>
            <a:picLocks noChangeAspect="1" noChangeArrowheads="1"/>
          </p:cNvPicPr>
          <p:nvPr/>
        </p:nvPicPr>
        <p:blipFill>
          <a:blip r:embed="rId4">
            <a:extLst>
              <a:ext uri="{28A0092B-C50C-407E-A947-70E740481C1C}">
                <a14:useLocalDpi xmlns:a14="http://schemas.microsoft.com/office/drawing/2010/main" val="0"/>
              </a:ext>
            </a:extLst>
          </a:blip>
          <a:srcRect r="1718"/>
          <a:stretch>
            <a:fillRect/>
          </a:stretch>
        </p:blipFill>
        <p:spPr bwMode="auto">
          <a:xfrm>
            <a:off x="-52388" y="169863"/>
            <a:ext cx="92662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1412875"/>
            <a:ext cx="9158288" cy="26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6" name="Text Placeholder 1"/>
          <p:cNvSpPr>
            <a:spLocks noGrp="1"/>
          </p:cNvSpPr>
          <p:nvPr>
            <p:ph type="body" sz="quarter" idx="11"/>
          </p:nvPr>
        </p:nvSpPr>
        <p:spPr>
          <a:xfrm>
            <a:off x="244475" y="3770313"/>
            <a:ext cx="8648700" cy="15303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SzTx/>
            </a:pPr>
            <a:endParaRPr lang="en-GB" altLang="en-US" sz="2000" smtClean="0"/>
          </a:p>
          <a:p>
            <a:pPr>
              <a:buSzTx/>
            </a:pPr>
            <a:r>
              <a:rPr lang="en-GB" altLang="en-US" sz="2800" smtClean="0"/>
              <a:t>Opportunities for Research Collaboration</a:t>
            </a:r>
          </a:p>
          <a:p>
            <a:pPr>
              <a:buSzTx/>
            </a:pPr>
            <a:r>
              <a:rPr lang="en-GB" altLang="en-US" sz="2800" smtClean="0"/>
              <a:t>under Horizon 2020 programme </a:t>
            </a:r>
          </a:p>
        </p:txBody>
      </p:sp>
      <p:sp>
        <p:nvSpPr>
          <p:cNvPr id="9220" name="TextBox 4"/>
          <p:cNvSpPr txBox="1">
            <a:spLocks noChangeArrowheads="1"/>
          </p:cNvSpPr>
          <p:nvPr/>
        </p:nvSpPr>
        <p:spPr bwMode="auto">
          <a:xfrm>
            <a:off x="4587875" y="5881688"/>
            <a:ext cx="43402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defRPr/>
            </a:pPr>
            <a:r>
              <a:rPr lang="fr-BE" altLang="en-US" sz="2000" b="0" i="1" dirty="0" err="1" smtClean="0">
                <a:solidFill>
                  <a:srgbClr val="FFFF00"/>
                </a:solidFill>
                <a:effectLst>
                  <a:outerShdw blurRad="38100" dist="38100" dir="2700000" algn="tl">
                    <a:srgbClr val="C0C0C0"/>
                  </a:outerShdw>
                </a:effectLst>
                <a:ea typeface="+mn-ea"/>
              </a:rPr>
              <a:t>Materials</a:t>
            </a:r>
            <a:r>
              <a:rPr lang="fr-BE" altLang="en-US" sz="2000" b="0" i="1" dirty="0" smtClean="0">
                <a:solidFill>
                  <a:srgbClr val="FFFF00"/>
                </a:solidFill>
                <a:effectLst>
                  <a:outerShdw blurRad="38100" dist="38100" dir="2700000" algn="tl">
                    <a:srgbClr val="C0C0C0"/>
                  </a:outerShdw>
                </a:effectLst>
                <a:ea typeface="+mn-ea"/>
              </a:rPr>
              <a:t> </a:t>
            </a:r>
            <a:r>
              <a:rPr lang="fr-BE" altLang="en-US" sz="2000" b="0" i="1" dirty="0" err="1" smtClean="0">
                <a:solidFill>
                  <a:srgbClr val="FFFF00"/>
                </a:solidFill>
                <a:effectLst>
                  <a:outerShdw blurRad="38100" dist="38100" dir="2700000" algn="tl">
                    <a:srgbClr val="C0C0C0"/>
                  </a:outerShdw>
                </a:effectLst>
                <a:ea typeface="+mn-ea"/>
              </a:rPr>
              <a:t>from</a:t>
            </a:r>
            <a:r>
              <a:rPr lang="fr-BE" altLang="en-US" sz="2000" b="0" i="1" dirty="0" smtClean="0">
                <a:solidFill>
                  <a:srgbClr val="FFFF00"/>
                </a:solidFill>
                <a:effectLst>
                  <a:outerShdw blurRad="38100" dist="38100" dir="2700000" algn="tl">
                    <a:srgbClr val="C0C0C0"/>
                  </a:outerShdw>
                </a:effectLst>
                <a:ea typeface="+mn-ea"/>
              </a:rPr>
              <a:t>: Tom Kuczynski</a:t>
            </a:r>
          </a:p>
          <a:p>
            <a:pPr algn="r" eaLnBrk="1" hangingPunct="1">
              <a:defRPr/>
            </a:pPr>
            <a:r>
              <a:rPr lang="fr-BE" altLang="en-US" sz="2000" b="0" i="1" dirty="0" smtClean="0">
                <a:solidFill>
                  <a:srgbClr val="FFFF00"/>
                </a:solidFill>
                <a:effectLst>
                  <a:outerShdw blurRad="38100" dist="38100" dir="2700000" algn="tl">
                    <a:srgbClr val="C0C0C0"/>
                  </a:outerShdw>
                </a:effectLst>
                <a:ea typeface="+mn-ea"/>
              </a:rPr>
              <a:t>Science and </a:t>
            </a:r>
            <a:r>
              <a:rPr lang="fr-BE" altLang="en-US" sz="2000" b="0" i="1" dirty="0" err="1" smtClean="0">
                <a:solidFill>
                  <a:srgbClr val="FFFF00"/>
                </a:solidFill>
                <a:effectLst>
                  <a:outerShdw blurRad="38100" dist="38100" dir="2700000" algn="tl">
                    <a:srgbClr val="C0C0C0"/>
                  </a:outerShdw>
                </a:effectLst>
                <a:ea typeface="+mn-ea"/>
              </a:rPr>
              <a:t>Technology</a:t>
            </a:r>
            <a:endParaRPr lang="fr-BE" altLang="en-US" sz="2000" b="0" i="1" dirty="0" smtClean="0">
              <a:solidFill>
                <a:srgbClr val="FFFF00"/>
              </a:solidFill>
              <a:effectLst>
                <a:outerShdw blurRad="38100" dist="38100" dir="2700000" algn="tl">
                  <a:srgbClr val="C0C0C0"/>
                </a:outerShdw>
              </a:effectLst>
              <a:ea typeface="+mn-ea"/>
            </a:endParaRPr>
          </a:p>
          <a:p>
            <a:pPr algn="r" eaLnBrk="1" hangingPunct="1">
              <a:defRPr/>
            </a:pPr>
            <a:r>
              <a:rPr lang="fr-BE" altLang="en-US" sz="2000" b="0" i="1" dirty="0" smtClean="0">
                <a:solidFill>
                  <a:srgbClr val="FFFF00"/>
                </a:solidFill>
                <a:effectLst>
                  <a:outerShdw blurRad="38100" dist="38100" dir="2700000" algn="tl">
                    <a:srgbClr val="C0C0C0"/>
                  </a:outerShdw>
                </a:effectLst>
                <a:ea typeface="+mn-ea"/>
              </a:rPr>
              <a:t>EU Delegation to Japan</a:t>
            </a:r>
          </a:p>
          <a:p>
            <a:pPr eaLnBrk="1" hangingPunct="1">
              <a:defRPr/>
            </a:pPr>
            <a:endParaRPr lang="en-GB" altLang="en-US" sz="1800" b="0" dirty="0" smtClean="0">
              <a:solidFill>
                <a:srgbClr val="FFFF00"/>
              </a:solidFill>
              <a:ea typeface="+mn-ea"/>
            </a:endParaRPr>
          </a:p>
        </p:txBody>
      </p:sp>
    </p:spTree>
    <p:extLst>
      <p:ext uri="{BB962C8B-B14F-4D97-AF65-F5344CB8AC3E}">
        <p14:creationId xmlns:p14="http://schemas.microsoft.com/office/powerpoint/2010/main" val="177870808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2"/>
          <p:cNvSpPr>
            <a:spLocks noGrp="1"/>
          </p:cNvSpPr>
          <p:nvPr>
            <p:ph sz="half" idx="2"/>
          </p:nvPr>
        </p:nvSpPr>
        <p:spPr/>
        <p:txBody>
          <a:bodyPr/>
          <a:lstStyle/>
          <a:p>
            <a:endParaRPr lang="en-US" altLang="en-US" smtClean="0"/>
          </a:p>
        </p:txBody>
      </p:sp>
      <p:sp>
        <p:nvSpPr>
          <p:cNvPr id="23555" name="Slide Number Placeholder 1"/>
          <p:cNvSpPr>
            <a:spLocks noGrp="1"/>
          </p:cNvSpPr>
          <p:nvPr>
            <p:ph type="sldNum" sz="quarter" idx="12"/>
          </p:nvPr>
        </p:nvSpPr>
        <p:spPr>
          <a:noFill/>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B6E7441B-0E86-40C5-BBD3-07262B41BD04}" type="slidenum">
              <a:rPr lang="en-GB" altLang="en-US" smtClean="0">
                <a:solidFill>
                  <a:srgbClr val="000000"/>
                </a:solidFill>
                <a:latin typeface="Arial" pitchFamily="34" charset="0"/>
                <a:ea typeface="MS PGothic" pitchFamily="50" charset="-128"/>
              </a:rPr>
              <a:pPr eaLnBrk="1" hangingPunct="1"/>
              <a:t>9</a:t>
            </a:fld>
            <a:endParaRPr lang="en-GB" altLang="en-US" smtClean="0">
              <a:solidFill>
                <a:srgbClr val="000000"/>
              </a:solidFill>
              <a:latin typeface="Arial" pitchFamily="34" charset="0"/>
              <a:ea typeface="MS PGothic" pitchFamily="50" charset="-128"/>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8138" y="2060848"/>
            <a:ext cx="4898358" cy="3915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Rectangle 6"/>
          <p:cNvSpPr>
            <a:spLocks noChangeArrowheads="1"/>
          </p:cNvSpPr>
          <p:nvPr/>
        </p:nvSpPr>
        <p:spPr bwMode="auto">
          <a:xfrm>
            <a:off x="5664200" y="5013325"/>
            <a:ext cx="1704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PT" altLang="en-US" sz="1400" b="0" smtClean="0">
                <a:solidFill>
                  <a:srgbClr val="FFFFFF"/>
                </a:solidFill>
                <a:ea typeface="+mn-ea"/>
                <a:cs typeface="Arial" pitchFamily="34" charset="0"/>
              </a:rPr>
              <a:t>Open to the world</a:t>
            </a:r>
            <a:endParaRPr lang="en-GB" altLang="en-US" sz="1400" b="0" smtClean="0">
              <a:solidFill>
                <a:srgbClr val="FFFFFF"/>
              </a:solidFill>
              <a:ea typeface="+mn-ea"/>
              <a:cs typeface="Arial" pitchFamily="34" charset="0"/>
            </a:endParaRPr>
          </a:p>
        </p:txBody>
      </p:sp>
      <p:sp>
        <p:nvSpPr>
          <p:cNvPr id="23558" name="TextBox 4"/>
          <p:cNvSpPr txBox="1">
            <a:spLocks noChangeArrowheads="1"/>
          </p:cNvSpPr>
          <p:nvPr/>
        </p:nvSpPr>
        <p:spPr bwMode="auto">
          <a:xfrm>
            <a:off x="-612775" y="1074738"/>
            <a:ext cx="102092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a:spcBef>
                <a:spcPct val="40000"/>
              </a:spcBef>
              <a:spcAft>
                <a:spcPct val="40000"/>
              </a:spcAft>
              <a:buClr>
                <a:srgbClr val="000000"/>
              </a:buClr>
            </a:pPr>
            <a:r>
              <a:rPr lang="en-US" altLang="ja-JP" sz="3000" b="0" smtClean="0">
                <a:solidFill>
                  <a:srgbClr val="0F5494"/>
                </a:solidFill>
                <a:ea typeface="MS PGothic" pitchFamily="50" charset="-128"/>
              </a:rPr>
              <a:t>Benefits of collaboration under Horizon 2020</a:t>
            </a:r>
            <a:endParaRPr lang="ja-JP" altLang="ja-JP" sz="3000" b="0" smtClean="0">
              <a:solidFill>
                <a:srgbClr val="0F5494"/>
              </a:solidFill>
              <a:ea typeface="MS PGothic" pitchFamily="50" charset="-128"/>
            </a:endParaRPr>
          </a:p>
          <a:p>
            <a:pPr algn="ctr">
              <a:spcBef>
                <a:spcPct val="40000"/>
              </a:spcBef>
              <a:spcAft>
                <a:spcPct val="40000"/>
              </a:spcAft>
              <a:buClr>
                <a:srgbClr val="000000"/>
              </a:buClr>
            </a:pPr>
            <a:endParaRPr lang="pt-PT" altLang="ja-JP" sz="3000" b="0" smtClean="0">
              <a:solidFill>
                <a:srgbClr val="0F5494"/>
              </a:solidFill>
              <a:ea typeface="MS PGothic" pitchFamily="50" charset="-128"/>
            </a:endParaRPr>
          </a:p>
        </p:txBody>
      </p:sp>
      <p:pic>
        <p:nvPicPr>
          <p:cNvPr id="235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650" y="6453188"/>
            <a:ext cx="938213"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0" name="Picture 10"/>
          <p:cNvPicPr>
            <a:picLocks noChangeAspect="1" noChangeArrowheads="1"/>
          </p:cNvPicPr>
          <p:nvPr/>
        </p:nvPicPr>
        <p:blipFill>
          <a:blip r:embed="rId5">
            <a:extLst>
              <a:ext uri="{28A0092B-C50C-407E-A947-70E740481C1C}">
                <a14:useLocalDpi xmlns:a14="http://schemas.microsoft.com/office/drawing/2010/main" val="0"/>
              </a:ext>
            </a:extLst>
          </a:blip>
          <a:srcRect r="1718"/>
          <a:stretch>
            <a:fillRect/>
          </a:stretch>
        </p:blipFill>
        <p:spPr bwMode="auto">
          <a:xfrm>
            <a:off x="-52388" y="115888"/>
            <a:ext cx="92662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1"/>
          <p:cNvSpPr txBox="1">
            <a:spLocks/>
          </p:cNvSpPr>
          <p:nvPr/>
        </p:nvSpPr>
        <p:spPr bwMode="auto">
          <a:xfrm>
            <a:off x="-36513" y="1844675"/>
            <a:ext cx="4175126"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bg1"/>
              </a:buClr>
              <a:buChar char="•"/>
              <a:defRPr sz="28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400" b="1">
                <a:solidFill>
                  <a:srgbClr val="0F5494"/>
                </a:solidFill>
                <a:latin typeface="+mn-lt"/>
              </a:defRPr>
            </a:lvl2pPr>
            <a:lvl3pPr marL="1143000" indent="-228600" algn="l" rtl="0" eaLnBrk="0" fontAlgn="base" hangingPunct="0">
              <a:spcBef>
                <a:spcPct val="20000"/>
              </a:spcBef>
              <a:spcAft>
                <a:spcPct val="0"/>
              </a:spcAft>
              <a:defRPr sz="2000">
                <a:solidFill>
                  <a:srgbClr val="0F5494"/>
                </a:solidFill>
                <a:latin typeface="+mn-lt"/>
              </a:defRPr>
            </a:lvl3pPr>
            <a:lvl4pPr marL="1600200" indent="-228600" algn="l" rtl="0" eaLnBrk="0" fontAlgn="base" hangingPunct="0">
              <a:spcBef>
                <a:spcPct val="20000"/>
              </a:spcBef>
              <a:spcAft>
                <a:spcPct val="0"/>
              </a:spcAft>
              <a:buChar char="–"/>
              <a:defRPr sz="1800">
                <a:solidFill>
                  <a:schemeClr val="tx1"/>
                </a:solidFill>
                <a:latin typeface="Arial" pitchFamily="34" charset="0"/>
              </a:defRPr>
            </a:lvl4pPr>
            <a:lvl5pPr marL="2057400" indent="-228600" algn="l" rtl="0" eaLnBrk="0" fontAlgn="base" hangingPunct="0">
              <a:spcBef>
                <a:spcPct val="20000"/>
              </a:spcBef>
              <a:spcAft>
                <a:spcPct val="0"/>
              </a:spcAft>
              <a:buChar char="»"/>
              <a:defRPr sz="1800">
                <a:solidFill>
                  <a:schemeClr val="tx1"/>
                </a:solidFill>
                <a:latin typeface="Arial" pitchFamily="34" charset="0"/>
              </a:defRPr>
            </a:lvl5pPr>
            <a:lvl6pPr marL="2514600" indent="-228600" algn="l" rtl="0" fontAlgn="base">
              <a:spcBef>
                <a:spcPct val="20000"/>
              </a:spcBef>
              <a:spcAft>
                <a:spcPct val="0"/>
              </a:spcAft>
              <a:buChar char="»"/>
              <a:defRPr sz="1800">
                <a:solidFill>
                  <a:schemeClr val="tx1"/>
                </a:solidFill>
                <a:latin typeface="Arial" pitchFamily="34" charset="0"/>
              </a:defRPr>
            </a:lvl6pPr>
            <a:lvl7pPr marL="2971800" indent="-228600" algn="l" rtl="0" fontAlgn="base">
              <a:spcBef>
                <a:spcPct val="20000"/>
              </a:spcBef>
              <a:spcAft>
                <a:spcPct val="0"/>
              </a:spcAft>
              <a:buChar char="»"/>
              <a:defRPr sz="1800">
                <a:solidFill>
                  <a:schemeClr val="tx1"/>
                </a:solidFill>
                <a:latin typeface="Arial" pitchFamily="34" charset="0"/>
              </a:defRPr>
            </a:lvl7pPr>
            <a:lvl8pPr marL="3429000" indent="-228600" algn="l" rtl="0" fontAlgn="base">
              <a:spcBef>
                <a:spcPct val="20000"/>
              </a:spcBef>
              <a:spcAft>
                <a:spcPct val="0"/>
              </a:spcAft>
              <a:buChar char="»"/>
              <a:defRPr sz="1800">
                <a:solidFill>
                  <a:schemeClr val="tx1"/>
                </a:solidFill>
                <a:latin typeface="Arial" pitchFamily="34" charset="0"/>
              </a:defRPr>
            </a:lvl8pPr>
            <a:lvl9pPr marL="3886200" indent="-228600" algn="l" rtl="0" fontAlgn="base">
              <a:spcBef>
                <a:spcPct val="20000"/>
              </a:spcBef>
              <a:spcAft>
                <a:spcPct val="0"/>
              </a:spcAft>
              <a:buChar char="»"/>
              <a:defRPr sz="1800">
                <a:solidFill>
                  <a:schemeClr val="tx1"/>
                </a:solidFill>
                <a:latin typeface="Arial" pitchFamily="34" charset="0"/>
              </a:defRPr>
            </a:lvl9pPr>
          </a:lstStyle>
          <a:p>
            <a:pPr marL="0" indent="0">
              <a:buClr>
                <a:srgbClr val="FFFFFF"/>
              </a:buClr>
              <a:buFontTx/>
              <a:buNone/>
              <a:defRPr/>
            </a:pPr>
            <a:r>
              <a:rPr lang="en-US" altLang="ja-JP" sz="1400" kern="0" dirty="0" smtClean="0">
                <a:solidFill>
                  <a:srgbClr val="FF0000"/>
                </a:solidFill>
                <a:ea typeface="MS PGothic" pitchFamily="34" charset="-128"/>
              </a:rPr>
              <a:t>- Open to the world </a:t>
            </a:r>
            <a:r>
              <a:rPr lang="en-US" altLang="ja-JP" sz="1400" b="0" kern="0" dirty="0" smtClean="0">
                <a:ea typeface="MS PGothic" pitchFamily="34" charset="-128"/>
              </a:rPr>
              <a:t>– join top level research teams</a:t>
            </a:r>
            <a:endParaRPr lang="ja-JP" altLang="ja-JP" sz="1400" b="0" kern="0" dirty="0" smtClean="0">
              <a:ea typeface="MS PGothic" pitchFamily="34" charset="-128"/>
            </a:endParaRPr>
          </a:p>
          <a:p>
            <a:pPr marL="0" indent="0">
              <a:buClr>
                <a:srgbClr val="FFFFFF"/>
              </a:buClr>
              <a:buFontTx/>
              <a:buNone/>
              <a:defRPr/>
            </a:pPr>
            <a:r>
              <a:rPr lang="en-US" altLang="ja-JP" sz="1400" b="0" kern="0" dirty="0" smtClean="0">
                <a:ea typeface="MS PGothic" pitchFamily="34" charset="-128"/>
              </a:rPr>
              <a:t>- Networks </a:t>
            </a:r>
            <a:endParaRPr lang="ja-JP" altLang="ja-JP" sz="1400" b="0" kern="0" dirty="0" smtClean="0">
              <a:ea typeface="MS PGothic" pitchFamily="34" charset="-128"/>
            </a:endParaRPr>
          </a:p>
          <a:p>
            <a:pPr marL="0" indent="0">
              <a:buClr>
                <a:srgbClr val="FFFFFF"/>
              </a:buClr>
              <a:buFontTx/>
              <a:buNone/>
              <a:defRPr/>
            </a:pPr>
            <a:r>
              <a:rPr lang="en-US" altLang="ja-JP" sz="1400" b="0" kern="0" dirty="0" smtClean="0">
                <a:ea typeface="MS PGothic" pitchFamily="34" charset="-128"/>
              </a:rPr>
              <a:t>- all TRL (from basic research to market)</a:t>
            </a:r>
            <a:endParaRPr lang="ja-JP" altLang="ja-JP" sz="1400" b="0" kern="0" dirty="0" smtClean="0">
              <a:ea typeface="MS PGothic" pitchFamily="34" charset="-128"/>
            </a:endParaRPr>
          </a:p>
          <a:p>
            <a:pPr marL="0" indent="0">
              <a:buClr>
                <a:srgbClr val="FFFFFF"/>
              </a:buClr>
              <a:buFontTx/>
              <a:buNone/>
              <a:defRPr/>
            </a:pPr>
            <a:r>
              <a:rPr lang="en-US" altLang="ja-JP" sz="1400" b="0" kern="0" dirty="0" smtClean="0">
                <a:ea typeface="MS PGothic" pitchFamily="34" charset="-128"/>
              </a:rPr>
              <a:t>- high level joint publications in EN</a:t>
            </a:r>
            <a:endParaRPr lang="ja-JP" altLang="ja-JP" sz="1400" b="0" kern="0" dirty="0" smtClean="0">
              <a:ea typeface="MS PGothic" pitchFamily="34" charset="-128"/>
            </a:endParaRPr>
          </a:p>
          <a:p>
            <a:pPr marL="0" indent="0">
              <a:buClr>
                <a:srgbClr val="FFFFFF"/>
              </a:buClr>
              <a:buFontTx/>
              <a:buNone/>
              <a:defRPr/>
            </a:pPr>
            <a:r>
              <a:rPr lang="en-US" altLang="ja-JP" sz="1400" b="0" kern="0" dirty="0" smtClean="0">
                <a:ea typeface="MS PGothic" pitchFamily="34" charset="-128"/>
              </a:rPr>
              <a:t>- communication in EN</a:t>
            </a:r>
            <a:endParaRPr lang="ja-JP" altLang="ja-JP" sz="1400" b="0" kern="0" dirty="0" smtClean="0">
              <a:ea typeface="MS PGothic" pitchFamily="34" charset="-128"/>
            </a:endParaRPr>
          </a:p>
          <a:p>
            <a:pPr marL="0" indent="0">
              <a:buClr>
                <a:srgbClr val="FFFFFF"/>
              </a:buClr>
              <a:buFontTx/>
              <a:buNone/>
              <a:defRPr/>
            </a:pPr>
            <a:r>
              <a:rPr lang="en-US" altLang="ja-JP" sz="1400" b="0" kern="0" dirty="0" smtClean="0">
                <a:ea typeface="MS PGothic" pitchFamily="34" charset="-128"/>
              </a:rPr>
              <a:t>- learning and training </a:t>
            </a:r>
            <a:r>
              <a:rPr lang="en-US" altLang="ja-JP" sz="1400" b="0" kern="0" dirty="0" err="1" smtClean="0">
                <a:ea typeface="MS PGothic" pitchFamily="34" charset="-128"/>
              </a:rPr>
              <a:t>programmes</a:t>
            </a:r>
            <a:r>
              <a:rPr lang="en-US" altLang="ja-JP" sz="1400" b="0" kern="0" dirty="0" smtClean="0">
                <a:ea typeface="MS PGothic" pitchFamily="34" charset="-128"/>
              </a:rPr>
              <a:t> (for young researchers, support staff)</a:t>
            </a:r>
            <a:endParaRPr lang="ja-JP" altLang="ja-JP" sz="1400" b="0" kern="0" dirty="0" smtClean="0">
              <a:ea typeface="MS PGothic" pitchFamily="34" charset="-128"/>
            </a:endParaRPr>
          </a:p>
          <a:p>
            <a:pPr marL="0" indent="0">
              <a:buClr>
                <a:srgbClr val="FFFFFF"/>
              </a:buClr>
              <a:buFontTx/>
              <a:buNone/>
              <a:defRPr/>
            </a:pPr>
            <a:r>
              <a:rPr lang="en-US" altLang="ja-JP" sz="1400" b="0" kern="0" dirty="0" smtClean="0">
                <a:ea typeface="MS PGothic" pitchFamily="34" charset="-128"/>
              </a:rPr>
              <a:t>- one entry point, one sets of rules </a:t>
            </a:r>
          </a:p>
          <a:p>
            <a:pPr marL="0" indent="0">
              <a:buClr>
                <a:srgbClr val="FFFFFF"/>
              </a:buClr>
              <a:buFontTx/>
              <a:buNone/>
              <a:defRPr/>
            </a:pPr>
            <a:r>
              <a:rPr lang="en-US" altLang="ja-JP" sz="1400" b="0" kern="0" dirty="0" smtClean="0">
                <a:ea typeface="MS PGothic" pitchFamily="34" charset="-128"/>
              </a:rPr>
              <a:t>(leading role of the coordinator)</a:t>
            </a:r>
            <a:endParaRPr lang="ja-JP" altLang="ja-JP" sz="1400" b="0" kern="0" dirty="0" smtClean="0">
              <a:ea typeface="MS PGothic" pitchFamily="34" charset="-128"/>
            </a:endParaRPr>
          </a:p>
          <a:p>
            <a:pPr marL="0" indent="0">
              <a:buClr>
                <a:srgbClr val="FFFFFF"/>
              </a:buClr>
              <a:buFontTx/>
              <a:buNone/>
              <a:defRPr/>
            </a:pPr>
            <a:r>
              <a:rPr lang="en-US" altLang="ja-JP" sz="1400" b="0" kern="0" dirty="0" smtClean="0">
                <a:ea typeface="MS PGothic" pitchFamily="34" charset="-128"/>
              </a:rPr>
              <a:t>- success rate ca. 15%</a:t>
            </a:r>
            <a:endParaRPr lang="ja-JP" altLang="ja-JP" sz="1400" b="0" kern="0" dirty="0" smtClean="0">
              <a:ea typeface="MS PGothic" pitchFamily="34" charset="-128"/>
            </a:endParaRPr>
          </a:p>
          <a:p>
            <a:pPr marL="0" indent="0">
              <a:buClr>
                <a:srgbClr val="FFFFFF"/>
              </a:buClr>
              <a:buFontTx/>
              <a:buNone/>
              <a:defRPr/>
            </a:pPr>
            <a:r>
              <a:rPr lang="en-US" altLang="ja-JP" sz="1400" b="0" kern="0" dirty="0" smtClean="0">
                <a:ea typeface="MS PGothic" pitchFamily="34" charset="-128"/>
              </a:rPr>
              <a:t> </a:t>
            </a:r>
            <a:endParaRPr lang="ja-JP" altLang="ja-JP" sz="1400" b="0" kern="0" dirty="0" smtClean="0">
              <a:ea typeface="MS PGothic" pitchFamily="34" charset="-128"/>
            </a:endParaRPr>
          </a:p>
          <a:p>
            <a:pPr marL="0" indent="0">
              <a:buClr>
                <a:srgbClr val="FFFFFF"/>
              </a:buClr>
              <a:buFontTx/>
              <a:buNone/>
              <a:defRPr/>
            </a:pPr>
            <a:r>
              <a:rPr lang="en-US" altLang="ja-JP" sz="1400" b="0" kern="0" dirty="0" smtClean="0">
                <a:ea typeface="MS PGothic" pitchFamily="34" charset="-128"/>
              </a:rPr>
              <a:t>- internationalization (average project 10 </a:t>
            </a:r>
            <a:r>
              <a:rPr lang="en-US" altLang="ja-JP" sz="1400" b="0" kern="0" dirty="0" err="1" smtClean="0">
                <a:ea typeface="MS PGothic" pitchFamily="34" charset="-128"/>
              </a:rPr>
              <a:t>organisations</a:t>
            </a:r>
            <a:r>
              <a:rPr lang="en-US" altLang="ja-JP" sz="1400" b="0" kern="0" dirty="0" smtClean="0">
                <a:ea typeface="MS PGothic" pitchFamily="34" charset="-128"/>
              </a:rPr>
              <a:t> 5-7 countries)</a:t>
            </a:r>
            <a:endParaRPr lang="ja-JP" altLang="ja-JP" sz="1400" b="0" kern="0" dirty="0" smtClean="0">
              <a:ea typeface="MS PGothic" pitchFamily="34" charset="-128"/>
            </a:endParaRPr>
          </a:p>
          <a:p>
            <a:pPr marL="0" indent="0">
              <a:buClr>
                <a:srgbClr val="FFFFFF"/>
              </a:buClr>
              <a:buFontTx/>
              <a:buNone/>
              <a:defRPr/>
            </a:pPr>
            <a:r>
              <a:rPr lang="en-US" altLang="ja-JP" sz="1400" b="0" kern="0" dirty="0" smtClean="0">
                <a:ea typeface="MS PGothic" pitchFamily="34" charset="-128"/>
              </a:rPr>
              <a:t>- exchange / receive researchers (IF, RISE)</a:t>
            </a:r>
            <a:endParaRPr lang="ja-JP" altLang="ja-JP" sz="1400" b="0" kern="0" dirty="0" smtClean="0">
              <a:ea typeface="MS PGothic" pitchFamily="34" charset="-128"/>
            </a:endParaRPr>
          </a:p>
          <a:p>
            <a:pPr marL="0" indent="0">
              <a:buClr>
                <a:srgbClr val="FFFFFF"/>
              </a:buClr>
              <a:buFontTx/>
              <a:buNone/>
              <a:defRPr/>
            </a:pPr>
            <a:r>
              <a:rPr lang="en-US" altLang="ja-JP" sz="1400" b="0" kern="0" dirty="0" smtClean="0">
                <a:ea typeface="MS PGothic" pitchFamily="34" charset="-128"/>
              </a:rPr>
              <a:t> </a:t>
            </a:r>
            <a:endParaRPr lang="ja-JP" altLang="ja-JP" sz="1400" b="0" kern="0" dirty="0" smtClean="0">
              <a:ea typeface="MS PGothic" pitchFamily="34" charset="-128"/>
            </a:endParaRPr>
          </a:p>
          <a:p>
            <a:pPr marL="0" indent="0">
              <a:buClr>
                <a:srgbClr val="FFFFFF"/>
              </a:buClr>
              <a:buFontTx/>
              <a:buNone/>
              <a:defRPr/>
            </a:pPr>
            <a:r>
              <a:rPr lang="en-US" altLang="ja-JP" sz="1400" b="0" kern="0" dirty="0" smtClean="0">
                <a:ea typeface="MS PGothic" pitchFamily="34" charset="-128"/>
              </a:rPr>
              <a:t>- standardization / trends</a:t>
            </a:r>
            <a:endParaRPr lang="ja-JP" altLang="ja-JP" sz="1400" b="0" kern="0" dirty="0" smtClean="0">
              <a:ea typeface="MS PGothic" pitchFamily="34" charset="-128"/>
            </a:endParaRPr>
          </a:p>
          <a:p>
            <a:pPr marL="0" indent="0">
              <a:buClr>
                <a:srgbClr val="FFFFFF"/>
              </a:buClr>
              <a:buFontTx/>
              <a:buNone/>
              <a:defRPr/>
            </a:pPr>
            <a:r>
              <a:rPr lang="en-US" altLang="ja-JP" sz="1400" b="0" kern="0" dirty="0" smtClean="0">
                <a:ea typeface="MS PGothic" pitchFamily="34" charset="-128"/>
              </a:rPr>
              <a:t>- competition / collaboration</a:t>
            </a:r>
            <a:endParaRPr lang="ja-JP" altLang="ja-JP" sz="1400" b="0" kern="0" dirty="0" smtClean="0">
              <a:ea typeface="MS PGothic" pitchFamily="34" charset="-128"/>
            </a:endParaRPr>
          </a:p>
          <a:p>
            <a:pPr marL="0" indent="0">
              <a:buClr>
                <a:srgbClr val="FFFFFF"/>
              </a:buClr>
              <a:buFontTx/>
              <a:buNone/>
              <a:defRPr/>
            </a:pPr>
            <a:endParaRPr lang="en-GB" altLang="ja-JP" sz="1400" b="0" kern="0" dirty="0" smtClean="0">
              <a:ea typeface="MS PGothic" pitchFamily="34" charset="-128"/>
            </a:endParaRPr>
          </a:p>
        </p:txBody>
      </p:sp>
      <p:cxnSp>
        <p:nvCxnSpPr>
          <p:cNvPr id="23562" name="Straight Connector 2"/>
          <p:cNvCxnSpPr>
            <a:cxnSpLocks noChangeShapeType="1"/>
          </p:cNvCxnSpPr>
          <p:nvPr/>
        </p:nvCxnSpPr>
        <p:spPr bwMode="auto">
          <a:xfrm>
            <a:off x="107950" y="2101850"/>
            <a:ext cx="2016125"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3" name="Straight Connector 2"/>
          <p:cNvCxnSpPr>
            <a:cxnSpLocks noChangeShapeType="1"/>
          </p:cNvCxnSpPr>
          <p:nvPr/>
        </p:nvCxnSpPr>
        <p:spPr bwMode="auto">
          <a:xfrm>
            <a:off x="107950" y="2565400"/>
            <a:ext cx="935038"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4" name="Straight Connector 2"/>
          <p:cNvCxnSpPr>
            <a:cxnSpLocks noChangeShapeType="1"/>
          </p:cNvCxnSpPr>
          <p:nvPr/>
        </p:nvCxnSpPr>
        <p:spPr bwMode="auto">
          <a:xfrm>
            <a:off x="82550" y="2830513"/>
            <a:ext cx="935038"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5" name="Straight Connector 2"/>
          <p:cNvCxnSpPr>
            <a:cxnSpLocks noChangeShapeType="1"/>
          </p:cNvCxnSpPr>
          <p:nvPr/>
        </p:nvCxnSpPr>
        <p:spPr bwMode="auto">
          <a:xfrm>
            <a:off x="180975" y="3597275"/>
            <a:ext cx="3022600"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6" name="Straight Connector 2"/>
          <p:cNvCxnSpPr>
            <a:cxnSpLocks noChangeShapeType="1"/>
          </p:cNvCxnSpPr>
          <p:nvPr/>
        </p:nvCxnSpPr>
        <p:spPr bwMode="auto">
          <a:xfrm>
            <a:off x="180975" y="5084763"/>
            <a:ext cx="1654175"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7" name="Straight Connector 2"/>
          <p:cNvCxnSpPr>
            <a:cxnSpLocks noChangeShapeType="1"/>
          </p:cNvCxnSpPr>
          <p:nvPr/>
        </p:nvCxnSpPr>
        <p:spPr bwMode="auto">
          <a:xfrm>
            <a:off x="204788" y="5564188"/>
            <a:ext cx="935037" cy="0"/>
          </a:xfrm>
          <a:prstGeom prst="line">
            <a:avLst/>
          </a:prstGeom>
          <a:noFill/>
          <a:ln w="508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71849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EURAXESS Master">
  <a:themeElements>
    <a:clrScheme name="EURAXESS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URAXESS Master">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EURAXESS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URAXESS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URAXESS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URAXESS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URAXESS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URAXESS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URAXESS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URAXESS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URAXESS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URAXESS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URAXESS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URAXESS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EURAXESS Master">
  <a:themeElements>
    <a:clrScheme name="EURAXESS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URAXESS Master">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EURAXESS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URAXESS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URAXESS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URAXESS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URAXESS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URAXESS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URAXESS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URAXESS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URAXESS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URAXESS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URAXESS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URAXESS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lank">
  <a:themeElements>
    <a:clrScheme name="Custom 2">
      <a:dk1>
        <a:srgbClr val="F8A907"/>
      </a:dk1>
      <a:lt1>
        <a:srgbClr val="FFFFFF"/>
      </a:lt1>
      <a:dk2>
        <a:srgbClr val="F8A907"/>
      </a:dk2>
      <a:lt2>
        <a:srgbClr val="FFFFFF"/>
      </a:lt2>
      <a:accent1>
        <a:srgbClr val="FBE312"/>
      </a:accent1>
      <a:accent2>
        <a:srgbClr val="878685"/>
      </a:accent2>
      <a:accent3>
        <a:srgbClr val="404A52"/>
      </a:accent3>
      <a:accent4>
        <a:srgbClr val="78BAEB"/>
      </a:accent4>
      <a:accent5>
        <a:srgbClr val="2963F0"/>
      </a:accent5>
      <a:accent6>
        <a:srgbClr val="0E4194"/>
      </a:accent6>
      <a:hlink>
        <a:srgbClr val="2963F0"/>
      </a:hlink>
      <a:folHlink>
        <a:srgbClr val="78BAE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本文">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3_本文">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_本文">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4_本文">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_本文">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本文">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rea_msca_en</Template>
  <TotalTime>3880</TotalTime>
  <Words>2055</Words>
  <Application>Microsoft Office PowerPoint</Application>
  <PresentationFormat>On-screen Show (4:3)</PresentationFormat>
  <Paragraphs>343</Paragraphs>
  <Slides>31</Slides>
  <Notes>9</Notes>
  <HiddenSlides>0</HiddenSlides>
  <MMClips>0</MMClips>
  <ScaleCrop>false</ScaleCrop>
  <HeadingPairs>
    <vt:vector size="6" baseType="variant">
      <vt:variant>
        <vt:lpstr>Theme</vt:lpstr>
      </vt:variant>
      <vt:variant>
        <vt:i4>20</vt:i4>
      </vt:variant>
      <vt:variant>
        <vt:lpstr>Embedded OLE Servers</vt:lpstr>
      </vt:variant>
      <vt:variant>
        <vt:i4>1</vt:i4>
      </vt:variant>
      <vt:variant>
        <vt:lpstr>Slide Titles</vt:lpstr>
      </vt:variant>
      <vt:variant>
        <vt:i4>31</vt:i4>
      </vt:variant>
    </vt:vector>
  </HeadingPairs>
  <TitlesOfParts>
    <vt:vector size="52" baseType="lpstr">
      <vt:lpstr>3_Slide_Master</vt:lpstr>
      <vt:lpstr>Slide_Master</vt:lpstr>
      <vt:lpstr>6_Slide_Master</vt:lpstr>
      <vt:lpstr>7_Slide_Master</vt:lpstr>
      <vt:lpstr>5_Slide_Master</vt:lpstr>
      <vt:lpstr>2_Slide_Master</vt:lpstr>
      <vt:lpstr>4_Slide_Master</vt:lpstr>
      <vt:lpstr>1_Slide_Master</vt:lpstr>
      <vt:lpstr>8_Slide_Master</vt:lpstr>
      <vt:lpstr>Blank</vt:lpstr>
      <vt:lpstr>EURAXESS Master</vt:lpstr>
      <vt:lpstr>3_EURAXESS Master</vt:lpstr>
      <vt:lpstr>9_Slide_Master</vt:lpstr>
      <vt:lpstr>1_Blank</vt:lpstr>
      <vt:lpstr>10_本文</vt:lpstr>
      <vt:lpstr>3_本文</vt:lpstr>
      <vt:lpstr>1_本文</vt:lpstr>
      <vt:lpstr>4_本文</vt:lpstr>
      <vt:lpstr>2_本文</vt:lpstr>
      <vt:lpstr>5_本文</vt:lpstr>
      <vt:lpstr>Microsoft Excel Chart</vt:lpstr>
      <vt:lpstr>The importance of international cooperation for your career and your research projects            EURAXESS Japan Tour seminar               27 August 2019, Hiroshima University</vt:lpstr>
      <vt:lpstr>Japan specifics: Important means for R&amp;D</vt:lpstr>
      <vt:lpstr>Japan specifics: Results? Not the best…</vt:lpstr>
      <vt:lpstr>Japan lack of internationalisation: research cooperation</vt:lpstr>
      <vt:lpstr>Japan lack of internationalisation: researcher mobility</vt:lpstr>
      <vt:lpstr>Internationalisation = better research in the EU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共同研究参加の要点</vt:lpstr>
      <vt:lpstr>PowerPoint Presentation</vt:lpstr>
      <vt:lpstr>PowerPoint Presentation</vt:lpstr>
      <vt:lpstr>PowerPoint Presentation</vt:lpstr>
      <vt:lpstr>Budget: €100 billion*</vt:lpstr>
      <vt:lpstr>Lessons Learned       Key Novelties from Horizon 2020 Interim Evaluation         in Horizon Europe</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pixx 111</cp:lastModifiedBy>
  <cp:revision>459</cp:revision>
  <cp:lastPrinted>2013-12-09T11:27:43Z</cp:lastPrinted>
  <dcterms:created xsi:type="dcterms:W3CDTF">2011-10-28T10:25:18Z</dcterms:created>
  <dcterms:modified xsi:type="dcterms:W3CDTF">2019-08-27T08:39:48Z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1997803617</vt:i4>
  </property>
  <property fmtid="{D5CDD505-2E9C-101B-9397-08002B2CF9AE}" pid="3" name="_NewReviewCycle">
    <vt:lpwstr/>
  </property>
  <property fmtid="{D5CDD505-2E9C-101B-9397-08002B2CF9AE}" pid="4" name="_EmailSubject">
    <vt:lpwstr>Preparation for Destination Europe Event: Montreal</vt:lpwstr>
  </property>
  <property fmtid="{D5CDD505-2E9C-101B-9397-08002B2CF9AE}" pid="5" name="_AuthorEmail">
    <vt:lpwstr>Elena-Gabriela.CHIRA@ec.europa.eu</vt:lpwstr>
  </property>
  <property fmtid="{D5CDD505-2E9C-101B-9397-08002B2CF9AE}" pid="6" name="_AuthorEmailDisplayName">
    <vt:lpwstr>CHIRA Elena Gabriela (REA)</vt:lpwstr>
  </property>
</Properties>
</file>